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Nunito ExtraBold"/>
      <p:bold r:id="rId20"/>
      <p:boldItalic r:id="rId21"/>
    </p:embeddedFont>
    <p:embeddedFont>
      <p:font typeface="Nanum Pen Script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ExtraBold-bold.fntdata"/><Relationship Id="rId22" Type="http://schemas.openxmlformats.org/officeDocument/2006/relationships/font" Target="fonts/NanumPenScript-regular.fntdata"/><Relationship Id="rId21" Type="http://schemas.openxmlformats.org/officeDocument/2006/relationships/font" Target="fonts/Nunito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859113836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859113836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34a59bcf51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34a59bcf51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77b0837b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877b0837b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75f602aa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75f602a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35b8be09d8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35b8be09d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34a59bcf51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34a59bcf51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35b8be09d8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35b8be09d8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34a59bcf51_0_2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34a59bcf51_0_2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34a59bcf5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34a59bcf5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34a59bcf51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34a59bcf51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Poverty and lack of access to basic needs.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Lack of infrastructure and not being able to keep up with growing population.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Historically underinvested in younger generation.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9450" y="828948"/>
            <a:ext cx="4723200" cy="22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300"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>
            <a:hlinkClick/>
          </p:cNvPr>
          <p:cNvSpPr txBox="1"/>
          <p:nvPr>
            <p:ph idx="1" type="subTitle"/>
          </p:nvPr>
        </p:nvSpPr>
        <p:spPr>
          <a:xfrm>
            <a:off x="1972125" y="3461952"/>
            <a:ext cx="2217900" cy="6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>
            <a:off x="-425338" y="424198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604975" y="4370831"/>
            <a:ext cx="1023143" cy="466356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89351" y="4406551"/>
            <a:ext cx="866331" cy="39491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01200" y="6182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13225" y="2055745"/>
            <a:ext cx="29841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4" name="Google Shape;54;p13"/>
          <p:cNvSpPr txBox="1"/>
          <p:nvPr>
            <p:ph idx="2" type="title"/>
          </p:nvPr>
        </p:nvSpPr>
        <p:spPr>
          <a:xfrm>
            <a:off x="716075" y="1151538"/>
            <a:ext cx="2978400" cy="7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713225" y="2956363"/>
            <a:ext cx="29841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713225" y="3856963"/>
            <a:ext cx="29841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5446675" y="2055745"/>
            <a:ext cx="29841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8" name="Google Shape;58;p13"/>
          <p:cNvSpPr txBox="1"/>
          <p:nvPr>
            <p:ph idx="6" type="title"/>
          </p:nvPr>
        </p:nvSpPr>
        <p:spPr>
          <a:xfrm>
            <a:off x="5449525" y="1151538"/>
            <a:ext cx="2978400" cy="7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sp>
        <p:nvSpPr>
          <p:cNvPr id="59" name="Google Shape;59;p13"/>
          <p:cNvSpPr txBox="1"/>
          <p:nvPr>
            <p:ph idx="7" type="subTitle"/>
          </p:nvPr>
        </p:nvSpPr>
        <p:spPr>
          <a:xfrm>
            <a:off x="5446675" y="2956363"/>
            <a:ext cx="29841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0" name="Google Shape;60;p13"/>
          <p:cNvSpPr txBox="1"/>
          <p:nvPr>
            <p:ph idx="8" type="subTitle"/>
          </p:nvPr>
        </p:nvSpPr>
        <p:spPr>
          <a:xfrm>
            <a:off x="5446675" y="3856963"/>
            <a:ext cx="29841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text ">
  <p:cSld name="CUSTOM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title"/>
          </p:nvPr>
        </p:nvSpPr>
        <p:spPr>
          <a:xfrm>
            <a:off x="713175" y="1112200"/>
            <a:ext cx="77175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994000" y="1793200"/>
            <a:ext cx="3156000" cy="75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text  2">
  <p:cSld name="CUSTOM_1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5"/>
          <p:cNvGrpSpPr/>
          <p:nvPr/>
        </p:nvGrpSpPr>
        <p:grpSpPr>
          <a:xfrm>
            <a:off x="6345151" y="1601353"/>
            <a:ext cx="2701195" cy="2419543"/>
            <a:chOff x="-813174" y="1753753"/>
            <a:chExt cx="2701195" cy="2419543"/>
          </a:xfrm>
        </p:grpSpPr>
        <p:sp>
          <p:nvSpPr>
            <p:cNvPr id="67" name="Google Shape;67;p15"/>
            <p:cNvSpPr/>
            <p:nvPr/>
          </p:nvSpPr>
          <p:spPr>
            <a:xfrm rot="4993106">
              <a:off x="224345" y="1781107"/>
              <a:ext cx="626156" cy="2645767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" name="Google Shape;68;p15"/>
            <p:cNvGrpSpPr/>
            <p:nvPr/>
          </p:nvGrpSpPr>
          <p:grpSpPr>
            <a:xfrm>
              <a:off x="-144996" y="1753753"/>
              <a:ext cx="821067" cy="1785140"/>
              <a:chOff x="5269250" y="2611925"/>
              <a:chExt cx="520750" cy="1132200"/>
            </a:xfrm>
          </p:grpSpPr>
          <p:sp>
            <p:nvSpPr>
              <p:cNvPr id="69" name="Google Shape;69;p15"/>
              <p:cNvSpPr/>
              <p:nvPr/>
            </p:nvSpPr>
            <p:spPr>
              <a:xfrm>
                <a:off x="5269250" y="2611925"/>
                <a:ext cx="520750" cy="1132200"/>
              </a:xfrm>
              <a:custGeom>
                <a:rect b="b" l="l" r="r" t="t"/>
                <a:pathLst>
                  <a:path extrusionOk="0" h="45288" w="20830">
                    <a:moveTo>
                      <a:pt x="17134" y="0"/>
                    </a:moveTo>
                    <a:cubicBezTo>
                      <a:pt x="15434" y="1145"/>
                      <a:pt x="13832" y="2878"/>
                      <a:pt x="12458" y="4284"/>
                    </a:cubicBezTo>
                    <a:cubicBezTo>
                      <a:pt x="11706" y="5101"/>
                      <a:pt x="10529" y="6246"/>
                      <a:pt x="10529" y="7227"/>
                    </a:cubicBezTo>
                    <a:cubicBezTo>
                      <a:pt x="10660" y="7946"/>
                      <a:pt x="12033" y="8992"/>
                      <a:pt x="12164" y="9908"/>
                    </a:cubicBezTo>
                    <a:cubicBezTo>
                      <a:pt x="11052" y="9483"/>
                      <a:pt x="10104" y="8339"/>
                      <a:pt x="8960" y="7619"/>
                    </a:cubicBezTo>
                    <a:cubicBezTo>
                      <a:pt x="8077" y="9189"/>
                      <a:pt x="6573" y="10856"/>
                      <a:pt x="6017" y="12720"/>
                    </a:cubicBezTo>
                    <a:cubicBezTo>
                      <a:pt x="5298" y="15336"/>
                      <a:pt x="7194" y="15205"/>
                      <a:pt x="7815" y="17396"/>
                    </a:cubicBezTo>
                    <a:cubicBezTo>
                      <a:pt x="6605" y="17036"/>
                      <a:pt x="5690" y="16382"/>
                      <a:pt x="4611" y="15761"/>
                    </a:cubicBezTo>
                    <a:cubicBezTo>
                      <a:pt x="3303" y="17461"/>
                      <a:pt x="2257" y="20306"/>
                      <a:pt x="1930" y="22497"/>
                    </a:cubicBezTo>
                    <a:cubicBezTo>
                      <a:pt x="2878" y="23183"/>
                      <a:pt x="4186" y="23936"/>
                      <a:pt x="4578" y="24982"/>
                    </a:cubicBezTo>
                    <a:cubicBezTo>
                      <a:pt x="3532" y="24688"/>
                      <a:pt x="2355" y="24361"/>
                      <a:pt x="1112" y="24034"/>
                    </a:cubicBezTo>
                    <a:lnTo>
                      <a:pt x="1112" y="24034"/>
                    </a:lnTo>
                    <a:cubicBezTo>
                      <a:pt x="0" y="27729"/>
                      <a:pt x="1145" y="32372"/>
                      <a:pt x="1570" y="36197"/>
                    </a:cubicBezTo>
                    <a:cubicBezTo>
                      <a:pt x="1962" y="38715"/>
                      <a:pt x="3139" y="42999"/>
                      <a:pt x="4676" y="45255"/>
                    </a:cubicBezTo>
                    <a:lnTo>
                      <a:pt x="4676" y="45287"/>
                    </a:lnTo>
                    <a:cubicBezTo>
                      <a:pt x="9483" y="41723"/>
                      <a:pt x="11281" y="36753"/>
                      <a:pt x="14061" y="31587"/>
                    </a:cubicBezTo>
                    <a:cubicBezTo>
                      <a:pt x="13112" y="30900"/>
                      <a:pt x="11674" y="30246"/>
                      <a:pt x="11216" y="29069"/>
                    </a:cubicBezTo>
                    <a:cubicBezTo>
                      <a:pt x="11385" y="29046"/>
                      <a:pt x="11549" y="29036"/>
                      <a:pt x="11711" y="29036"/>
                    </a:cubicBezTo>
                    <a:cubicBezTo>
                      <a:pt x="12705" y="29036"/>
                      <a:pt x="13580" y="29419"/>
                      <a:pt x="14649" y="29560"/>
                    </a:cubicBezTo>
                    <a:cubicBezTo>
                      <a:pt x="15271" y="27205"/>
                      <a:pt x="16121" y="24884"/>
                      <a:pt x="17102" y="22660"/>
                    </a:cubicBezTo>
                    <a:cubicBezTo>
                      <a:pt x="16088" y="21876"/>
                      <a:pt x="15238" y="20829"/>
                      <a:pt x="14224" y="19848"/>
                    </a:cubicBezTo>
                    <a:cubicBezTo>
                      <a:pt x="14697" y="19754"/>
                      <a:pt x="15123" y="19724"/>
                      <a:pt x="15508" y="19724"/>
                    </a:cubicBezTo>
                    <a:cubicBezTo>
                      <a:pt x="16131" y="19724"/>
                      <a:pt x="16648" y="19801"/>
                      <a:pt x="17086" y="19801"/>
                    </a:cubicBezTo>
                    <a:cubicBezTo>
                      <a:pt x="17966" y="19801"/>
                      <a:pt x="18527" y="19491"/>
                      <a:pt x="18998" y="17625"/>
                    </a:cubicBezTo>
                    <a:cubicBezTo>
                      <a:pt x="19489" y="15663"/>
                      <a:pt x="20012" y="13505"/>
                      <a:pt x="20339" y="11314"/>
                    </a:cubicBezTo>
                    <a:cubicBezTo>
                      <a:pt x="19227" y="10889"/>
                      <a:pt x="17984" y="10758"/>
                      <a:pt x="16873" y="10333"/>
                    </a:cubicBezTo>
                    <a:cubicBezTo>
                      <a:pt x="18213" y="10104"/>
                      <a:pt x="19587" y="10170"/>
                      <a:pt x="20829" y="9843"/>
                    </a:cubicBezTo>
                    <a:cubicBezTo>
                      <a:pt x="20110" y="6867"/>
                      <a:pt x="19064" y="2616"/>
                      <a:pt x="17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5375525" y="2730650"/>
                <a:ext cx="309825" cy="998550"/>
              </a:xfrm>
              <a:custGeom>
                <a:rect b="b" l="l" r="r" t="t"/>
                <a:pathLst>
                  <a:path extrusionOk="0" h="39942" w="12393">
                    <a:moveTo>
                      <a:pt x="12148" y="1"/>
                    </a:moveTo>
                    <a:cubicBezTo>
                      <a:pt x="12033" y="1"/>
                      <a:pt x="11919" y="74"/>
                      <a:pt x="11902" y="222"/>
                    </a:cubicBezTo>
                    <a:cubicBezTo>
                      <a:pt x="11870" y="2674"/>
                      <a:pt x="10202" y="4865"/>
                      <a:pt x="9156" y="6957"/>
                    </a:cubicBezTo>
                    <a:cubicBezTo>
                      <a:pt x="7979" y="9344"/>
                      <a:pt x="6998" y="11862"/>
                      <a:pt x="6278" y="14413"/>
                    </a:cubicBezTo>
                    <a:cubicBezTo>
                      <a:pt x="5494" y="17127"/>
                      <a:pt x="4872" y="19873"/>
                      <a:pt x="4218" y="22587"/>
                    </a:cubicBezTo>
                    <a:cubicBezTo>
                      <a:pt x="3564" y="25301"/>
                      <a:pt x="2747" y="27852"/>
                      <a:pt x="1864" y="30467"/>
                    </a:cubicBezTo>
                    <a:cubicBezTo>
                      <a:pt x="883" y="33476"/>
                      <a:pt x="0" y="36549"/>
                      <a:pt x="66" y="39721"/>
                    </a:cubicBezTo>
                    <a:cubicBezTo>
                      <a:pt x="82" y="39868"/>
                      <a:pt x="196" y="39942"/>
                      <a:pt x="311" y="39942"/>
                    </a:cubicBezTo>
                    <a:cubicBezTo>
                      <a:pt x="425" y="39942"/>
                      <a:pt x="540" y="39868"/>
                      <a:pt x="556" y="39721"/>
                    </a:cubicBezTo>
                    <a:cubicBezTo>
                      <a:pt x="491" y="36844"/>
                      <a:pt x="1243" y="34064"/>
                      <a:pt x="2126" y="31350"/>
                    </a:cubicBezTo>
                    <a:cubicBezTo>
                      <a:pt x="3008" y="28604"/>
                      <a:pt x="3891" y="26020"/>
                      <a:pt x="4578" y="23274"/>
                    </a:cubicBezTo>
                    <a:cubicBezTo>
                      <a:pt x="5853" y="17911"/>
                      <a:pt x="7030" y="12483"/>
                      <a:pt x="9450" y="7481"/>
                    </a:cubicBezTo>
                    <a:cubicBezTo>
                      <a:pt x="10562" y="5192"/>
                      <a:pt x="12360" y="2870"/>
                      <a:pt x="12393" y="222"/>
                    </a:cubicBezTo>
                    <a:cubicBezTo>
                      <a:pt x="12377" y="74"/>
                      <a:pt x="12262" y="1"/>
                      <a:pt x="12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5600650" y="2767750"/>
                <a:ext cx="114650" cy="87200"/>
              </a:xfrm>
              <a:custGeom>
                <a:rect b="b" l="l" r="r" t="t"/>
                <a:pathLst>
                  <a:path extrusionOk="0" h="3488" w="4586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314" y="1353"/>
                      <a:pt x="739" y="2400"/>
                      <a:pt x="1295" y="3348"/>
                    </a:cubicBezTo>
                    <a:cubicBezTo>
                      <a:pt x="1322" y="3429"/>
                      <a:pt x="1415" y="3487"/>
                      <a:pt x="1502" y="3487"/>
                    </a:cubicBezTo>
                    <a:cubicBezTo>
                      <a:pt x="1521" y="3487"/>
                      <a:pt x="1539" y="3485"/>
                      <a:pt x="1557" y="3479"/>
                    </a:cubicBezTo>
                    <a:cubicBezTo>
                      <a:pt x="2570" y="3119"/>
                      <a:pt x="3519" y="2596"/>
                      <a:pt x="4369" y="1942"/>
                    </a:cubicBezTo>
                    <a:cubicBezTo>
                      <a:pt x="4586" y="1807"/>
                      <a:pt x="4443" y="1469"/>
                      <a:pt x="4239" y="1469"/>
                    </a:cubicBezTo>
                    <a:cubicBezTo>
                      <a:pt x="4197" y="1469"/>
                      <a:pt x="4152" y="1483"/>
                      <a:pt x="4107" y="1517"/>
                    </a:cubicBezTo>
                    <a:cubicBezTo>
                      <a:pt x="3346" y="2095"/>
                      <a:pt x="2500" y="2560"/>
                      <a:pt x="1622" y="2912"/>
                    </a:cubicBezTo>
                    <a:lnTo>
                      <a:pt x="1622" y="2912"/>
                    </a:lnTo>
                    <a:cubicBezTo>
                      <a:pt x="1144" y="2047"/>
                      <a:pt x="755" y="1126"/>
                      <a:pt x="510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5514125" y="2889900"/>
                <a:ext cx="183650" cy="111475"/>
              </a:xfrm>
              <a:custGeom>
                <a:rect b="b" l="l" r="r" t="t"/>
                <a:pathLst>
                  <a:path extrusionOk="0" h="4459" w="7346">
                    <a:moveTo>
                      <a:pt x="351" y="1"/>
                    </a:moveTo>
                    <a:cubicBezTo>
                      <a:pt x="183" y="1"/>
                      <a:pt x="0" y="188"/>
                      <a:pt x="113" y="391"/>
                    </a:cubicBezTo>
                    <a:cubicBezTo>
                      <a:pt x="734" y="1666"/>
                      <a:pt x="1192" y="3072"/>
                      <a:pt x="1879" y="4348"/>
                    </a:cubicBezTo>
                    <a:cubicBezTo>
                      <a:pt x="1928" y="4421"/>
                      <a:pt x="1995" y="4458"/>
                      <a:pt x="2081" y="4458"/>
                    </a:cubicBezTo>
                    <a:cubicBezTo>
                      <a:pt x="2110" y="4458"/>
                      <a:pt x="2140" y="4454"/>
                      <a:pt x="2173" y="4446"/>
                    </a:cubicBezTo>
                    <a:cubicBezTo>
                      <a:pt x="3906" y="3988"/>
                      <a:pt x="5574" y="3269"/>
                      <a:pt x="7143" y="2386"/>
                    </a:cubicBezTo>
                    <a:cubicBezTo>
                      <a:pt x="7345" y="2212"/>
                      <a:pt x="7190" y="1911"/>
                      <a:pt x="6971" y="1911"/>
                    </a:cubicBezTo>
                    <a:cubicBezTo>
                      <a:pt x="6942" y="1911"/>
                      <a:pt x="6912" y="1917"/>
                      <a:pt x="6882" y="1928"/>
                    </a:cubicBezTo>
                    <a:cubicBezTo>
                      <a:pt x="5403" y="2777"/>
                      <a:pt x="3864" y="3445"/>
                      <a:pt x="2235" y="3902"/>
                    </a:cubicBezTo>
                    <a:lnTo>
                      <a:pt x="2235" y="3902"/>
                    </a:lnTo>
                    <a:cubicBezTo>
                      <a:pt x="1576" y="2677"/>
                      <a:pt x="1161" y="1344"/>
                      <a:pt x="538" y="130"/>
                    </a:cubicBezTo>
                    <a:cubicBezTo>
                      <a:pt x="498" y="38"/>
                      <a:pt x="426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5488175" y="3009725"/>
                <a:ext cx="135550" cy="113975"/>
              </a:xfrm>
              <a:custGeom>
                <a:rect b="b" l="l" r="r" t="t"/>
                <a:pathLst>
                  <a:path extrusionOk="0" h="4559" w="5422">
                    <a:moveTo>
                      <a:pt x="275" y="1"/>
                    </a:moveTo>
                    <a:cubicBezTo>
                      <a:pt x="133" y="1"/>
                      <a:pt x="1" y="114"/>
                      <a:pt x="39" y="307"/>
                    </a:cubicBezTo>
                    <a:cubicBezTo>
                      <a:pt x="399" y="1713"/>
                      <a:pt x="857" y="3086"/>
                      <a:pt x="1413" y="4459"/>
                    </a:cubicBezTo>
                    <a:cubicBezTo>
                      <a:pt x="1455" y="4523"/>
                      <a:pt x="1538" y="4559"/>
                      <a:pt x="1627" y="4559"/>
                    </a:cubicBezTo>
                    <a:cubicBezTo>
                      <a:pt x="1676" y="4559"/>
                      <a:pt x="1726" y="4548"/>
                      <a:pt x="1772" y="4525"/>
                    </a:cubicBezTo>
                    <a:cubicBezTo>
                      <a:pt x="2851" y="3707"/>
                      <a:pt x="4028" y="3053"/>
                      <a:pt x="5173" y="2367"/>
                    </a:cubicBezTo>
                    <a:cubicBezTo>
                      <a:pt x="5421" y="2201"/>
                      <a:pt x="5274" y="1872"/>
                      <a:pt x="5044" y="1872"/>
                    </a:cubicBezTo>
                    <a:cubicBezTo>
                      <a:pt x="5002" y="1872"/>
                      <a:pt x="4957" y="1884"/>
                      <a:pt x="4911" y="1909"/>
                    </a:cubicBezTo>
                    <a:cubicBezTo>
                      <a:pt x="3853" y="2574"/>
                      <a:pt x="2767" y="3183"/>
                      <a:pt x="1756" y="3918"/>
                    </a:cubicBezTo>
                    <a:lnTo>
                      <a:pt x="1756" y="3918"/>
                    </a:lnTo>
                    <a:cubicBezTo>
                      <a:pt x="1256" y="2670"/>
                      <a:pt x="864" y="1423"/>
                      <a:pt x="530" y="176"/>
                    </a:cubicBezTo>
                    <a:cubicBezTo>
                      <a:pt x="476" y="55"/>
                      <a:pt x="373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5411050" y="3114850"/>
                <a:ext cx="205350" cy="166000"/>
              </a:xfrm>
              <a:custGeom>
                <a:rect b="b" l="l" r="r" t="t"/>
                <a:pathLst>
                  <a:path extrusionOk="0" h="6640" w="8214">
                    <a:moveTo>
                      <a:pt x="360" y="1"/>
                    </a:moveTo>
                    <a:cubicBezTo>
                      <a:pt x="177" y="1"/>
                      <a:pt x="1" y="201"/>
                      <a:pt x="116" y="385"/>
                    </a:cubicBezTo>
                    <a:lnTo>
                      <a:pt x="149" y="385"/>
                    </a:lnTo>
                    <a:cubicBezTo>
                      <a:pt x="1359" y="2282"/>
                      <a:pt x="1882" y="4538"/>
                      <a:pt x="2993" y="6500"/>
                    </a:cubicBezTo>
                    <a:cubicBezTo>
                      <a:pt x="3047" y="6581"/>
                      <a:pt x="3145" y="6639"/>
                      <a:pt x="3233" y="6639"/>
                    </a:cubicBezTo>
                    <a:cubicBezTo>
                      <a:pt x="3252" y="6639"/>
                      <a:pt x="3270" y="6636"/>
                      <a:pt x="3288" y="6631"/>
                    </a:cubicBezTo>
                    <a:cubicBezTo>
                      <a:pt x="4955" y="5977"/>
                      <a:pt x="6525" y="5159"/>
                      <a:pt x="7996" y="4146"/>
                    </a:cubicBezTo>
                    <a:cubicBezTo>
                      <a:pt x="8213" y="4010"/>
                      <a:pt x="8071" y="3672"/>
                      <a:pt x="7866" y="3672"/>
                    </a:cubicBezTo>
                    <a:cubicBezTo>
                      <a:pt x="7824" y="3672"/>
                      <a:pt x="7780" y="3687"/>
                      <a:pt x="7735" y="3720"/>
                    </a:cubicBezTo>
                    <a:cubicBezTo>
                      <a:pt x="6347" y="4667"/>
                      <a:pt x="4868" y="5461"/>
                      <a:pt x="3327" y="6073"/>
                    </a:cubicBezTo>
                    <a:lnTo>
                      <a:pt x="3327" y="6073"/>
                    </a:lnTo>
                    <a:cubicBezTo>
                      <a:pt x="2277" y="4151"/>
                      <a:pt x="1750" y="1967"/>
                      <a:pt x="574" y="124"/>
                    </a:cubicBezTo>
                    <a:cubicBezTo>
                      <a:pt x="516" y="36"/>
                      <a:pt x="437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5372575" y="3295825"/>
                <a:ext cx="183550" cy="154825"/>
              </a:xfrm>
              <a:custGeom>
                <a:rect b="b" l="l" r="r" t="t"/>
                <a:pathLst>
                  <a:path extrusionOk="0" h="6193" w="7342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543" y="2334"/>
                      <a:pt x="1393" y="4296"/>
                      <a:pt x="2505" y="6095"/>
                    </a:cubicBezTo>
                    <a:cubicBezTo>
                      <a:pt x="2538" y="6160"/>
                      <a:pt x="2636" y="6193"/>
                      <a:pt x="2734" y="6193"/>
                    </a:cubicBezTo>
                    <a:cubicBezTo>
                      <a:pt x="4238" y="5997"/>
                      <a:pt x="5677" y="5572"/>
                      <a:pt x="7083" y="4950"/>
                    </a:cubicBezTo>
                    <a:cubicBezTo>
                      <a:pt x="7341" y="4836"/>
                      <a:pt x="7172" y="4469"/>
                      <a:pt x="6927" y="4469"/>
                    </a:cubicBezTo>
                    <a:cubicBezTo>
                      <a:pt x="6893" y="4469"/>
                      <a:pt x="6858" y="4476"/>
                      <a:pt x="6821" y="4493"/>
                    </a:cubicBezTo>
                    <a:cubicBezTo>
                      <a:pt x="5555" y="5094"/>
                      <a:pt x="4228" y="5481"/>
                      <a:pt x="2869" y="5683"/>
                    </a:cubicBezTo>
                    <a:lnTo>
                      <a:pt x="2869" y="5683"/>
                    </a:lnTo>
                    <a:cubicBezTo>
                      <a:pt x="1805" y="3960"/>
                      <a:pt x="1019" y="2114"/>
                      <a:pt x="511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5353925" y="3462025"/>
                <a:ext cx="150050" cy="97700"/>
              </a:xfrm>
              <a:custGeom>
                <a:rect b="b" l="l" r="r" t="t"/>
                <a:pathLst>
                  <a:path extrusionOk="0" h="3908" w="6002">
                    <a:moveTo>
                      <a:pt x="308" y="0"/>
                    </a:moveTo>
                    <a:cubicBezTo>
                      <a:pt x="149" y="0"/>
                      <a:pt x="0" y="119"/>
                      <a:pt x="79" y="297"/>
                    </a:cubicBezTo>
                    <a:lnTo>
                      <a:pt x="79" y="330"/>
                    </a:lnTo>
                    <a:cubicBezTo>
                      <a:pt x="308" y="885"/>
                      <a:pt x="439" y="1474"/>
                      <a:pt x="603" y="2063"/>
                    </a:cubicBezTo>
                    <a:cubicBezTo>
                      <a:pt x="766" y="2553"/>
                      <a:pt x="962" y="3240"/>
                      <a:pt x="1420" y="3599"/>
                    </a:cubicBezTo>
                    <a:cubicBezTo>
                      <a:pt x="1724" y="3831"/>
                      <a:pt x="2095" y="3908"/>
                      <a:pt x="2477" y="3908"/>
                    </a:cubicBezTo>
                    <a:cubicBezTo>
                      <a:pt x="2794" y="3908"/>
                      <a:pt x="3118" y="3855"/>
                      <a:pt x="3415" y="3796"/>
                    </a:cubicBezTo>
                    <a:cubicBezTo>
                      <a:pt x="4199" y="3599"/>
                      <a:pt x="4951" y="3371"/>
                      <a:pt x="5704" y="3076"/>
                    </a:cubicBezTo>
                    <a:cubicBezTo>
                      <a:pt x="6001" y="2987"/>
                      <a:pt x="5920" y="2573"/>
                      <a:pt x="5656" y="2573"/>
                    </a:cubicBezTo>
                    <a:cubicBezTo>
                      <a:pt x="5630" y="2573"/>
                      <a:pt x="5602" y="2577"/>
                      <a:pt x="5573" y="2586"/>
                    </a:cubicBezTo>
                    <a:cubicBezTo>
                      <a:pt x="4919" y="2815"/>
                      <a:pt x="4232" y="3076"/>
                      <a:pt x="3545" y="3240"/>
                    </a:cubicBezTo>
                    <a:cubicBezTo>
                      <a:pt x="3235" y="3313"/>
                      <a:pt x="2843" y="3406"/>
                      <a:pt x="2472" y="3406"/>
                    </a:cubicBezTo>
                    <a:cubicBezTo>
                      <a:pt x="2179" y="3406"/>
                      <a:pt x="1898" y="3348"/>
                      <a:pt x="1682" y="3174"/>
                    </a:cubicBezTo>
                    <a:cubicBezTo>
                      <a:pt x="1518" y="3011"/>
                      <a:pt x="1420" y="2815"/>
                      <a:pt x="1355" y="2618"/>
                    </a:cubicBezTo>
                    <a:cubicBezTo>
                      <a:pt x="1224" y="2324"/>
                      <a:pt x="1126" y="2030"/>
                      <a:pt x="1060" y="1736"/>
                    </a:cubicBezTo>
                    <a:cubicBezTo>
                      <a:pt x="897" y="1212"/>
                      <a:pt x="766" y="689"/>
                      <a:pt x="570" y="166"/>
                    </a:cubicBezTo>
                    <a:cubicBezTo>
                      <a:pt x="518" y="50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15"/>
            <p:cNvGrpSpPr/>
            <p:nvPr/>
          </p:nvGrpSpPr>
          <p:grpSpPr>
            <a:xfrm rot="5165891">
              <a:off x="-51172" y="2432185"/>
              <a:ext cx="1070081" cy="1187666"/>
              <a:chOff x="6073625" y="2772425"/>
              <a:chExt cx="837925" cy="930000"/>
            </a:xfrm>
          </p:grpSpPr>
          <p:sp>
            <p:nvSpPr>
              <p:cNvPr id="78" name="Google Shape;78;p15"/>
              <p:cNvSpPr/>
              <p:nvPr/>
            </p:nvSpPr>
            <p:spPr>
              <a:xfrm>
                <a:off x="6073625" y="27724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6202150" y="28580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6166500" y="28590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6214675" y="29671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6311500" y="31033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" name="Google Shape;83;p15"/>
            <p:cNvGrpSpPr/>
            <p:nvPr/>
          </p:nvGrpSpPr>
          <p:grpSpPr>
            <a:xfrm rot="4398606">
              <a:off x="-2434" y="2904431"/>
              <a:ext cx="1017753" cy="1214156"/>
              <a:chOff x="3711575" y="2879575"/>
              <a:chExt cx="753325" cy="898700"/>
            </a:xfrm>
          </p:grpSpPr>
          <p:sp>
            <p:nvSpPr>
              <p:cNvPr id="84" name="Google Shape;84;p15"/>
              <p:cNvSpPr/>
              <p:nvPr/>
            </p:nvSpPr>
            <p:spPr>
              <a:xfrm>
                <a:off x="3711575" y="2990850"/>
                <a:ext cx="667200" cy="787425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960350" y="2931500"/>
                <a:ext cx="151250" cy="476475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965050" y="3140425"/>
                <a:ext cx="445450" cy="274450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4128250" y="2933175"/>
                <a:ext cx="111725" cy="258175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4235825" y="3062775"/>
                <a:ext cx="200150" cy="52475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4285700" y="2902300"/>
                <a:ext cx="70900" cy="150900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4068400" y="2918450"/>
                <a:ext cx="58050" cy="45000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4202475" y="2907850"/>
                <a:ext cx="58050" cy="44975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4312850" y="2879575"/>
                <a:ext cx="67125" cy="48750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4352875" y="2969150"/>
                <a:ext cx="58075" cy="44975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4407100" y="3037800"/>
                <a:ext cx="57800" cy="44200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4375225" y="3127725"/>
                <a:ext cx="58350" cy="44200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4267050" y="3027175"/>
                <a:ext cx="58050" cy="44200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" name="Google Shape;97;p15"/>
            <p:cNvGrpSpPr/>
            <p:nvPr/>
          </p:nvGrpSpPr>
          <p:grpSpPr>
            <a:xfrm>
              <a:off x="743200" y="2185888"/>
              <a:ext cx="113650" cy="99750"/>
              <a:chOff x="5042000" y="1255775"/>
              <a:chExt cx="113650" cy="99750"/>
            </a:xfrm>
          </p:grpSpPr>
          <p:sp>
            <p:nvSpPr>
              <p:cNvPr id="98" name="Google Shape;98;p15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" name="Google Shape;101;p15"/>
            <p:cNvGrpSpPr/>
            <p:nvPr/>
          </p:nvGrpSpPr>
          <p:grpSpPr>
            <a:xfrm>
              <a:off x="1198625" y="2537138"/>
              <a:ext cx="113650" cy="99750"/>
              <a:chOff x="5042000" y="1255775"/>
              <a:chExt cx="113650" cy="99750"/>
            </a:xfrm>
          </p:grpSpPr>
          <p:sp>
            <p:nvSpPr>
              <p:cNvPr id="102" name="Google Shape;102;p15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" name="Google Shape;105;p15"/>
          <p:cNvGrpSpPr/>
          <p:nvPr/>
        </p:nvGrpSpPr>
        <p:grpSpPr>
          <a:xfrm>
            <a:off x="393547" y="1331157"/>
            <a:ext cx="2010799" cy="2782724"/>
            <a:chOff x="7588862" y="1254957"/>
            <a:chExt cx="2010799" cy="2782724"/>
          </a:xfrm>
        </p:grpSpPr>
        <p:grpSp>
          <p:nvGrpSpPr>
            <p:cNvPr id="106" name="Google Shape;106;p15"/>
            <p:cNvGrpSpPr/>
            <p:nvPr/>
          </p:nvGrpSpPr>
          <p:grpSpPr>
            <a:xfrm rot="-7760581">
              <a:off x="7904694" y="2312488"/>
              <a:ext cx="1194199" cy="1148422"/>
              <a:chOff x="4531600" y="1944475"/>
              <a:chExt cx="956750" cy="920075"/>
            </a:xfrm>
          </p:grpSpPr>
          <p:sp>
            <p:nvSpPr>
              <p:cNvPr id="107" name="Google Shape;107;p15"/>
              <p:cNvSpPr/>
              <p:nvPr/>
            </p:nvSpPr>
            <p:spPr>
              <a:xfrm>
                <a:off x="4531600" y="1944475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4656300" y="2089375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4720725" y="2518075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4845150" y="2336650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5001125" y="2227300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5113925" y="2118350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15"/>
            <p:cNvSpPr/>
            <p:nvPr/>
          </p:nvSpPr>
          <p:spPr>
            <a:xfrm flipH="1" rot="-7184026">
              <a:off x="8203990" y="2326500"/>
              <a:ext cx="750217" cy="1852256"/>
            </a:xfrm>
            <a:custGeom>
              <a:rect b="b" l="l" r="r" t="t"/>
              <a:pathLst>
                <a:path extrusionOk="0" h="26966" w="10922">
                  <a:moveTo>
                    <a:pt x="2600" y="0"/>
                  </a:moveTo>
                  <a:cubicBezTo>
                    <a:pt x="2346" y="0"/>
                    <a:pt x="2086" y="76"/>
                    <a:pt x="1832" y="253"/>
                  </a:cubicBezTo>
                  <a:cubicBezTo>
                    <a:pt x="1" y="1528"/>
                    <a:pt x="3401" y="5223"/>
                    <a:pt x="4513" y="6139"/>
                  </a:cubicBezTo>
                  <a:cubicBezTo>
                    <a:pt x="4546" y="6139"/>
                    <a:pt x="4546" y="6171"/>
                    <a:pt x="4578" y="6171"/>
                  </a:cubicBezTo>
                  <a:cubicBezTo>
                    <a:pt x="4905" y="7152"/>
                    <a:pt x="5232" y="8133"/>
                    <a:pt x="5494" y="9114"/>
                  </a:cubicBezTo>
                  <a:cubicBezTo>
                    <a:pt x="4685" y="8044"/>
                    <a:pt x="3272" y="6495"/>
                    <a:pt x="2169" y="6495"/>
                  </a:cubicBezTo>
                  <a:cubicBezTo>
                    <a:pt x="1890" y="6495"/>
                    <a:pt x="1631" y="6594"/>
                    <a:pt x="1407" y="6825"/>
                  </a:cubicBezTo>
                  <a:cubicBezTo>
                    <a:pt x="622" y="7675"/>
                    <a:pt x="1374" y="8820"/>
                    <a:pt x="2126" y="9278"/>
                  </a:cubicBezTo>
                  <a:cubicBezTo>
                    <a:pt x="3238" y="9932"/>
                    <a:pt x="4448" y="10389"/>
                    <a:pt x="5690" y="10618"/>
                  </a:cubicBezTo>
                  <a:lnTo>
                    <a:pt x="5886" y="10618"/>
                  </a:lnTo>
                  <a:cubicBezTo>
                    <a:pt x="6213" y="11992"/>
                    <a:pt x="6442" y="13430"/>
                    <a:pt x="6540" y="14869"/>
                  </a:cubicBezTo>
                  <a:lnTo>
                    <a:pt x="6540" y="14934"/>
                  </a:lnTo>
                  <a:cubicBezTo>
                    <a:pt x="6030" y="14012"/>
                    <a:pt x="5268" y="12800"/>
                    <a:pt x="4561" y="12800"/>
                  </a:cubicBezTo>
                  <a:cubicBezTo>
                    <a:pt x="4316" y="12800"/>
                    <a:pt x="4078" y="12946"/>
                    <a:pt x="3859" y="13299"/>
                  </a:cubicBezTo>
                  <a:cubicBezTo>
                    <a:pt x="3009" y="14705"/>
                    <a:pt x="5494" y="16177"/>
                    <a:pt x="6508" y="16798"/>
                  </a:cubicBezTo>
                  <a:cubicBezTo>
                    <a:pt x="6475" y="17648"/>
                    <a:pt x="6410" y="18498"/>
                    <a:pt x="6279" y="19316"/>
                  </a:cubicBezTo>
                  <a:cubicBezTo>
                    <a:pt x="6246" y="18858"/>
                    <a:pt x="6115" y="18400"/>
                    <a:pt x="5854" y="18008"/>
                  </a:cubicBezTo>
                  <a:cubicBezTo>
                    <a:pt x="5664" y="17734"/>
                    <a:pt x="5215" y="17486"/>
                    <a:pt x="4824" y="17486"/>
                  </a:cubicBezTo>
                  <a:cubicBezTo>
                    <a:pt x="4609" y="17486"/>
                    <a:pt x="4412" y="17561"/>
                    <a:pt x="4284" y="17746"/>
                  </a:cubicBezTo>
                  <a:cubicBezTo>
                    <a:pt x="3892" y="18270"/>
                    <a:pt x="4415" y="19054"/>
                    <a:pt x="4677" y="19512"/>
                  </a:cubicBezTo>
                  <a:cubicBezTo>
                    <a:pt x="5004" y="20068"/>
                    <a:pt x="5429" y="20591"/>
                    <a:pt x="5886" y="21049"/>
                  </a:cubicBezTo>
                  <a:cubicBezTo>
                    <a:pt x="5919" y="21049"/>
                    <a:pt x="5952" y="21082"/>
                    <a:pt x="6017" y="21082"/>
                  </a:cubicBezTo>
                  <a:cubicBezTo>
                    <a:pt x="5658" y="22913"/>
                    <a:pt x="5200" y="24744"/>
                    <a:pt x="4807" y="26608"/>
                  </a:cubicBezTo>
                  <a:cubicBezTo>
                    <a:pt x="4769" y="26821"/>
                    <a:pt x="4949" y="26966"/>
                    <a:pt x="5122" y="26966"/>
                  </a:cubicBezTo>
                  <a:cubicBezTo>
                    <a:pt x="5241" y="26966"/>
                    <a:pt x="5356" y="26898"/>
                    <a:pt x="5396" y="26738"/>
                  </a:cubicBezTo>
                  <a:cubicBezTo>
                    <a:pt x="5952" y="24090"/>
                    <a:pt x="6704" y="21441"/>
                    <a:pt x="7031" y="18760"/>
                  </a:cubicBezTo>
                  <a:cubicBezTo>
                    <a:pt x="7069" y="18798"/>
                    <a:pt x="7119" y="18814"/>
                    <a:pt x="7173" y="18814"/>
                  </a:cubicBezTo>
                  <a:cubicBezTo>
                    <a:pt x="7211" y="18814"/>
                    <a:pt x="7252" y="18806"/>
                    <a:pt x="7292" y="18793"/>
                  </a:cubicBezTo>
                  <a:cubicBezTo>
                    <a:pt x="8110" y="18466"/>
                    <a:pt x="10889" y="18400"/>
                    <a:pt x="10399" y="16896"/>
                  </a:cubicBezTo>
                  <a:cubicBezTo>
                    <a:pt x="10239" y="16347"/>
                    <a:pt x="9726" y="16022"/>
                    <a:pt x="9198" y="16022"/>
                  </a:cubicBezTo>
                  <a:cubicBezTo>
                    <a:pt x="8971" y="16022"/>
                    <a:pt x="8741" y="16082"/>
                    <a:pt x="8535" y="16210"/>
                  </a:cubicBezTo>
                  <a:cubicBezTo>
                    <a:pt x="8012" y="16537"/>
                    <a:pt x="7521" y="16962"/>
                    <a:pt x="7129" y="17452"/>
                  </a:cubicBezTo>
                  <a:cubicBezTo>
                    <a:pt x="7194" y="16602"/>
                    <a:pt x="7194" y="15752"/>
                    <a:pt x="7129" y="14902"/>
                  </a:cubicBezTo>
                  <a:cubicBezTo>
                    <a:pt x="7129" y="14640"/>
                    <a:pt x="7096" y="14379"/>
                    <a:pt x="7064" y="14150"/>
                  </a:cubicBezTo>
                  <a:lnTo>
                    <a:pt x="7096" y="14150"/>
                  </a:lnTo>
                  <a:cubicBezTo>
                    <a:pt x="8470" y="13757"/>
                    <a:pt x="10922" y="9735"/>
                    <a:pt x="8698" y="9081"/>
                  </a:cubicBezTo>
                  <a:cubicBezTo>
                    <a:pt x="8628" y="9063"/>
                    <a:pt x="8560" y="9054"/>
                    <a:pt x="8494" y="9054"/>
                  </a:cubicBezTo>
                  <a:cubicBezTo>
                    <a:pt x="7518" y="9054"/>
                    <a:pt x="7018" y="11008"/>
                    <a:pt x="6835" y="12417"/>
                  </a:cubicBezTo>
                  <a:cubicBezTo>
                    <a:pt x="6671" y="11370"/>
                    <a:pt x="6442" y="10357"/>
                    <a:pt x="6181" y="9343"/>
                  </a:cubicBezTo>
                  <a:cubicBezTo>
                    <a:pt x="7096" y="8689"/>
                    <a:pt x="9156" y="4896"/>
                    <a:pt x="7064" y="4504"/>
                  </a:cubicBezTo>
                  <a:cubicBezTo>
                    <a:pt x="7008" y="4494"/>
                    <a:pt x="6955" y="4489"/>
                    <a:pt x="6903" y="4489"/>
                  </a:cubicBezTo>
                  <a:cubicBezTo>
                    <a:pt x="5920" y="4489"/>
                    <a:pt x="5625" y="6209"/>
                    <a:pt x="5625" y="7545"/>
                  </a:cubicBezTo>
                  <a:cubicBezTo>
                    <a:pt x="5461" y="6989"/>
                    <a:pt x="5298" y="6433"/>
                    <a:pt x="5102" y="5877"/>
                  </a:cubicBezTo>
                  <a:cubicBezTo>
                    <a:pt x="5232" y="4438"/>
                    <a:pt x="5134" y="2803"/>
                    <a:pt x="4513" y="1495"/>
                  </a:cubicBezTo>
                  <a:cubicBezTo>
                    <a:pt x="4188" y="796"/>
                    <a:pt x="3424" y="0"/>
                    <a:pt x="2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" name="Google Shape;114;p15"/>
            <p:cNvGrpSpPr/>
            <p:nvPr/>
          </p:nvGrpSpPr>
          <p:grpSpPr>
            <a:xfrm rot="-1110331">
              <a:off x="8152884" y="1407056"/>
              <a:ext cx="1221803" cy="1616571"/>
              <a:chOff x="5908250" y="536500"/>
              <a:chExt cx="793200" cy="1049550"/>
            </a:xfrm>
          </p:grpSpPr>
          <p:sp>
            <p:nvSpPr>
              <p:cNvPr id="115" name="Google Shape;115;p15"/>
              <p:cNvSpPr/>
              <p:nvPr/>
            </p:nvSpPr>
            <p:spPr>
              <a:xfrm>
                <a:off x="5908250" y="536500"/>
                <a:ext cx="793200" cy="1049550"/>
              </a:xfrm>
              <a:custGeom>
                <a:rect b="b" l="l" r="r" t="t"/>
                <a:pathLst>
                  <a:path extrusionOk="0" h="41982" w="31728">
                    <a:moveTo>
                      <a:pt x="16927" y="1"/>
                    </a:moveTo>
                    <a:cubicBezTo>
                      <a:pt x="14310" y="1"/>
                      <a:pt x="14505" y="9137"/>
                      <a:pt x="14267" y="10624"/>
                    </a:cubicBezTo>
                    <a:cubicBezTo>
                      <a:pt x="13167" y="10204"/>
                      <a:pt x="9799" y="4873"/>
                      <a:pt x="8369" y="4873"/>
                    </a:cubicBezTo>
                    <a:cubicBezTo>
                      <a:pt x="8015" y="4873"/>
                      <a:pt x="7779" y="5201"/>
                      <a:pt x="7727" y="6013"/>
                    </a:cubicBezTo>
                    <a:cubicBezTo>
                      <a:pt x="7466" y="9545"/>
                      <a:pt x="15346" y="11441"/>
                      <a:pt x="13711" y="14711"/>
                    </a:cubicBezTo>
                    <a:cubicBezTo>
                      <a:pt x="12345" y="14122"/>
                      <a:pt x="7296" y="10563"/>
                      <a:pt x="4983" y="10563"/>
                    </a:cubicBezTo>
                    <a:cubicBezTo>
                      <a:pt x="4085" y="10563"/>
                      <a:pt x="3600" y="11099"/>
                      <a:pt x="3902" y="12553"/>
                    </a:cubicBezTo>
                    <a:cubicBezTo>
                      <a:pt x="5013" y="16346"/>
                      <a:pt x="14103" y="15528"/>
                      <a:pt x="13809" y="19910"/>
                    </a:cubicBezTo>
                    <a:cubicBezTo>
                      <a:pt x="13768" y="19916"/>
                      <a:pt x="13722" y="19918"/>
                      <a:pt x="13670" y="19918"/>
                    </a:cubicBezTo>
                    <a:cubicBezTo>
                      <a:pt x="12037" y="19918"/>
                      <a:pt x="5249" y="17155"/>
                      <a:pt x="2063" y="17155"/>
                    </a:cubicBezTo>
                    <a:cubicBezTo>
                      <a:pt x="704" y="17155"/>
                      <a:pt x="0" y="17657"/>
                      <a:pt x="632" y="19092"/>
                    </a:cubicBezTo>
                    <a:cubicBezTo>
                      <a:pt x="1743" y="21545"/>
                      <a:pt x="14398" y="21643"/>
                      <a:pt x="13711" y="22362"/>
                    </a:cubicBezTo>
                    <a:cubicBezTo>
                      <a:pt x="13307" y="24200"/>
                      <a:pt x="11759" y="24661"/>
                      <a:pt x="9950" y="24661"/>
                    </a:cubicBezTo>
                    <a:cubicBezTo>
                      <a:pt x="8135" y="24661"/>
                      <a:pt x="6057" y="24197"/>
                      <a:pt x="4610" y="24197"/>
                    </a:cubicBezTo>
                    <a:cubicBezTo>
                      <a:pt x="3651" y="24197"/>
                      <a:pt x="2969" y="24400"/>
                      <a:pt x="2823" y="25076"/>
                    </a:cubicBezTo>
                    <a:cubicBezTo>
                      <a:pt x="2289" y="26806"/>
                      <a:pt x="5980" y="27434"/>
                      <a:pt x="9589" y="27434"/>
                    </a:cubicBezTo>
                    <a:cubicBezTo>
                      <a:pt x="11506" y="27434"/>
                      <a:pt x="13401" y="27256"/>
                      <a:pt x="14627" y="26973"/>
                    </a:cubicBezTo>
                    <a:cubicBezTo>
                      <a:pt x="16262" y="32695"/>
                      <a:pt x="18910" y="39529"/>
                      <a:pt x="24894" y="41981"/>
                    </a:cubicBezTo>
                    <a:lnTo>
                      <a:pt x="28164" y="39496"/>
                    </a:lnTo>
                    <a:cubicBezTo>
                      <a:pt x="21559" y="36226"/>
                      <a:pt x="18027" y="32695"/>
                      <a:pt x="16425" y="26842"/>
                    </a:cubicBezTo>
                    <a:cubicBezTo>
                      <a:pt x="18060" y="26842"/>
                      <a:pt x="31728" y="25894"/>
                      <a:pt x="27346" y="22330"/>
                    </a:cubicBezTo>
                    <a:cubicBezTo>
                      <a:pt x="27084" y="22100"/>
                      <a:pt x="26717" y="22004"/>
                      <a:pt x="26273" y="22004"/>
                    </a:cubicBezTo>
                    <a:cubicBezTo>
                      <a:pt x="24057" y="22004"/>
                      <a:pt x="19940" y="24391"/>
                      <a:pt x="17594" y="24391"/>
                    </a:cubicBezTo>
                    <a:cubicBezTo>
                      <a:pt x="16535" y="24391"/>
                      <a:pt x="15836" y="23905"/>
                      <a:pt x="15836" y="22493"/>
                    </a:cubicBezTo>
                    <a:cubicBezTo>
                      <a:pt x="18550" y="22493"/>
                      <a:pt x="27902" y="21806"/>
                      <a:pt x="28720" y="18537"/>
                    </a:cubicBezTo>
                    <a:cubicBezTo>
                      <a:pt x="28911" y="17448"/>
                      <a:pt x="28425" y="17049"/>
                      <a:pt x="27540" y="17049"/>
                    </a:cubicBezTo>
                    <a:cubicBezTo>
                      <a:pt x="25129" y="17049"/>
                      <a:pt x="19759" y="20008"/>
                      <a:pt x="17091" y="20008"/>
                    </a:cubicBezTo>
                    <a:cubicBezTo>
                      <a:pt x="16563" y="20008"/>
                      <a:pt x="16142" y="19892"/>
                      <a:pt x="15869" y="19616"/>
                    </a:cubicBezTo>
                    <a:cubicBezTo>
                      <a:pt x="13678" y="17458"/>
                      <a:pt x="26790" y="15790"/>
                      <a:pt x="27608" y="13076"/>
                    </a:cubicBezTo>
                    <a:cubicBezTo>
                      <a:pt x="27785" y="12367"/>
                      <a:pt x="27461" y="12094"/>
                      <a:pt x="26817" y="12094"/>
                    </a:cubicBezTo>
                    <a:cubicBezTo>
                      <a:pt x="24684" y="12094"/>
                      <a:pt x="19040" y="15082"/>
                      <a:pt x="16481" y="15082"/>
                    </a:cubicBezTo>
                    <a:cubicBezTo>
                      <a:pt x="16250" y="15082"/>
                      <a:pt x="16045" y="15058"/>
                      <a:pt x="15869" y="15005"/>
                    </a:cubicBezTo>
                    <a:cubicBezTo>
                      <a:pt x="18027" y="12814"/>
                      <a:pt x="27085" y="9414"/>
                      <a:pt x="26790" y="7648"/>
                    </a:cubicBezTo>
                    <a:cubicBezTo>
                      <a:pt x="26596" y="6354"/>
                      <a:pt x="26049" y="5850"/>
                      <a:pt x="25301" y="5850"/>
                    </a:cubicBezTo>
                    <a:cubicBezTo>
                      <a:pt x="22780" y="5850"/>
                      <a:pt x="17980" y="11568"/>
                      <a:pt x="16719" y="11997"/>
                    </a:cubicBezTo>
                    <a:cubicBezTo>
                      <a:pt x="16719" y="9806"/>
                      <a:pt x="20545" y="1926"/>
                      <a:pt x="17798" y="291"/>
                    </a:cubicBezTo>
                    <a:cubicBezTo>
                      <a:pt x="17478" y="92"/>
                      <a:pt x="17188" y="1"/>
                      <a:pt x="16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6264900" y="578275"/>
                <a:ext cx="308550" cy="982625"/>
              </a:xfrm>
              <a:custGeom>
                <a:rect b="b" l="l" r="r" t="t"/>
                <a:pathLst>
                  <a:path extrusionOk="0" h="39305" w="12342">
                    <a:moveTo>
                      <a:pt x="2381" y="0"/>
                    </a:moveTo>
                    <a:cubicBezTo>
                      <a:pt x="2281" y="0"/>
                      <a:pt x="2185" y="57"/>
                      <a:pt x="2159" y="189"/>
                    </a:cubicBezTo>
                    <a:cubicBezTo>
                      <a:pt x="1799" y="2053"/>
                      <a:pt x="1538" y="3917"/>
                      <a:pt x="1407" y="5814"/>
                    </a:cubicBezTo>
                    <a:cubicBezTo>
                      <a:pt x="1309" y="7220"/>
                      <a:pt x="1015" y="8593"/>
                      <a:pt x="818" y="9999"/>
                    </a:cubicBezTo>
                    <a:cubicBezTo>
                      <a:pt x="589" y="11634"/>
                      <a:pt x="426" y="13301"/>
                      <a:pt x="361" y="14969"/>
                    </a:cubicBezTo>
                    <a:cubicBezTo>
                      <a:pt x="1" y="21149"/>
                      <a:pt x="589" y="28179"/>
                      <a:pt x="4906" y="32986"/>
                    </a:cubicBezTo>
                    <a:cubicBezTo>
                      <a:pt x="6966" y="35307"/>
                      <a:pt x="9549" y="37073"/>
                      <a:pt x="11805" y="39231"/>
                    </a:cubicBezTo>
                    <a:cubicBezTo>
                      <a:pt x="11857" y="39283"/>
                      <a:pt x="11915" y="39304"/>
                      <a:pt x="11972" y="39304"/>
                    </a:cubicBezTo>
                    <a:cubicBezTo>
                      <a:pt x="12166" y="39304"/>
                      <a:pt x="12342" y="39049"/>
                      <a:pt x="12165" y="38871"/>
                    </a:cubicBezTo>
                    <a:cubicBezTo>
                      <a:pt x="10235" y="37008"/>
                      <a:pt x="8077" y="35471"/>
                      <a:pt x="6181" y="33607"/>
                    </a:cubicBezTo>
                    <a:cubicBezTo>
                      <a:pt x="5167" y="32626"/>
                      <a:pt x="4284" y="31514"/>
                      <a:pt x="3532" y="30337"/>
                    </a:cubicBezTo>
                    <a:cubicBezTo>
                      <a:pt x="2748" y="28964"/>
                      <a:pt x="2192" y="27525"/>
                      <a:pt x="1799" y="25988"/>
                    </a:cubicBezTo>
                    <a:cubicBezTo>
                      <a:pt x="982" y="22751"/>
                      <a:pt x="655" y="19383"/>
                      <a:pt x="818" y="16048"/>
                    </a:cubicBezTo>
                    <a:cubicBezTo>
                      <a:pt x="851" y="14413"/>
                      <a:pt x="982" y="12778"/>
                      <a:pt x="1178" y="11143"/>
                    </a:cubicBezTo>
                    <a:cubicBezTo>
                      <a:pt x="1374" y="9508"/>
                      <a:pt x="1734" y="7841"/>
                      <a:pt x="1897" y="6173"/>
                    </a:cubicBezTo>
                    <a:cubicBezTo>
                      <a:pt x="1930" y="5585"/>
                      <a:pt x="1963" y="5029"/>
                      <a:pt x="1996" y="4473"/>
                    </a:cubicBezTo>
                    <a:cubicBezTo>
                      <a:pt x="2159" y="3067"/>
                      <a:pt x="2421" y="1694"/>
                      <a:pt x="2649" y="320"/>
                    </a:cubicBezTo>
                    <a:cubicBezTo>
                      <a:pt x="2688" y="125"/>
                      <a:pt x="2530" y="0"/>
                      <a:pt x="2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6171500" y="727075"/>
                <a:ext cx="371850" cy="138800"/>
              </a:xfrm>
              <a:custGeom>
                <a:rect b="b" l="l" r="r" t="t"/>
                <a:pathLst>
                  <a:path extrusionOk="0" h="5552" w="14874">
                    <a:moveTo>
                      <a:pt x="14481" y="1"/>
                    </a:moveTo>
                    <a:cubicBezTo>
                      <a:pt x="14430" y="1"/>
                      <a:pt x="14378" y="18"/>
                      <a:pt x="14331" y="58"/>
                    </a:cubicBezTo>
                    <a:cubicBezTo>
                      <a:pt x="12238" y="1791"/>
                      <a:pt x="9917" y="3164"/>
                      <a:pt x="7399" y="4145"/>
                    </a:cubicBezTo>
                    <a:cubicBezTo>
                      <a:pt x="6811" y="4374"/>
                      <a:pt x="6222" y="4603"/>
                      <a:pt x="5633" y="4766"/>
                    </a:cubicBezTo>
                    <a:cubicBezTo>
                      <a:pt x="5372" y="4864"/>
                      <a:pt x="5110" y="4962"/>
                      <a:pt x="4881" y="4995"/>
                    </a:cubicBezTo>
                    <a:cubicBezTo>
                      <a:pt x="4652" y="4995"/>
                      <a:pt x="4522" y="4864"/>
                      <a:pt x="4358" y="4701"/>
                    </a:cubicBezTo>
                    <a:cubicBezTo>
                      <a:pt x="4195" y="4570"/>
                      <a:pt x="4031" y="4439"/>
                      <a:pt x="3868" y="4309"/>
                    </a:cubicBezTo>
                    <a:cubicBezTo>
                      <a:pt x="2691" y="3229"/>
                      <a:pt x="1579" y="2085"/>
                      <a:pt x="532" y="908"/>
                    </a:cubicBezTo>
                    <a:cubicBezTo>
                      <a:pt x="476" y="844"/>
                      <a:pt x="412" y="817"/>
                      <a:pt x="351" y="817"/>
                    </a:cubicBezTo>
                    <a:cubicBezTo>
                      <a:pt x="163" y="817"/>
                      <a:pt x="0" y="1070"/>
                      <a:pt x="173" y="1268"/>
                    </a:cubicBezTo>
                    <a:lnTo>
                      <a:pt x="140" y="1235"/>
                    </a:lnTo>
                    <a:lnTo>
                      <a:pt x="140" y="1235"/>
                    </a:lnTo>
                    <a:cubicBezTo>
                      <a:pt x="1317" y="2608"/>
                      <a:pt x="2560" y="3851"/>
                      <a:pt x="3933" y="5028"/>
                    </a:cubicBezTo>
                    <a:cubicBezTo>
                      <a:pt x="4129" y="5191"/>
                      <a:pt x="4424" y="5518"/>
                      <a:pt x="4685" y="5551"/>
                    </a:cubicBezTo>
                    <a:cubicBezTo>
                      <a:pt x="4979" y="5518"/>
                      <a:pt x="5241" y="5453"/>
                      <a:pt x="5503" y="5355"/>
                    </a:cubicBezTo>
                    <a:cubicBezTo>
                      <a:pt x="6157" y="5159"/>
                      <a:pt x="6778" y="4930"/>
                      <a:pt x="7399" y="4668"/>
                    </a:cubicBezTo>
                    <a:cubicBezTo>
                      <a:pt x="10048" y="3687"/>
                      <a:pt x="12500" y="2249"/>
                      <a:pt x="14691" y="417"/>
                    </a:cubicBezTo>
                    <a:cubicBezTo>
                      <a:pt x="14873" y="261"/>
                      <a:pt x="14682" y="1"/>
                      <a:pt x="144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6061800" y="845825"/>
                <a:ext cx="505450" cy="114975"/>
              </a:xfrm>
              <a:custGeom>
                <a:rect b="b" l="l" r="r" t="t"/>
                <a:pathLst>
                  <a:path extrusionOk="0" h="4599" w="20218">
                    <a:moveTo>
                      <a:pt x="342" y="1"/>
                    </a:moveTo>
                    <a:cubicBezTo>
                      <a:pt x="139" y="1"/>
                      <a:pt x="1" y="339"/>
                      <a:pt x="245" y="474"/>
                    </a:cubicBezTo>
                    <a:lnTo>
                      <a:pt x="212" y="507"/>
                    </a:lnTo>
                    <a:cubicBezTo>
                      <a:pt x="2566" y="1913"/>
                      <a:pt x="4822" y="3777"/>
                      <a:pt x="7536" y="4431"/>
                    </a:cubicBezTo>
                    <a:cubicBezTo>
                      <a:pt x="8137" y="4541"/>
                      <a:pt x="8745" y="4598"/>
                      <a:pt x="9353" y="4598"/>
                    </a:cubicBezTo>
                    <a:cubicBezTo>
                      <a:pt x="10004" y="4598"/>
                      <a:pt x="10655" y="4533"/>
                      <a:pt x="11297" y="4398"/>
                    </a:cubicBezTo>
                    <a:cubicBezTo>
                      <a:pt x="12735" y="4104"/>
                      <a:pt x="14174" y="3679"/>
                      <a:pt x="15580" y="3155"/>
                    </a:cubicBezTo>
                    <a:cubicBezTo>
                      <a:pt x="17084" y="2599"/>
                      <a:pt x="18556" y="1913"/>
                      <a:pt x="19962" y="1161"/>
                    </a:cubicBezTo>
                    <a:cubicBezTo>
                      <a:pt x="20218" y="1019"/>
                      <a:pt x="20053" y="678"/>
                      <a:pt x="19812" y="678"/>
                    </a:cubicBezTo>
                    <a:cubicBezTo>
                      <a:pt x="19776" y="678"/>
                      <a:pt x="19738" y="686"/>
                      <a:pt x="19700" y="703"/>
                    </a:cubicBezTo>
                    <a:cubicBezTo>
                      <a:pt x="17280" y="2076"/>
                      <a:pt x="14665" y="3090"/>
                      <a:pt x="11951" y="3711"/>
                    </a:cubicBezTo>
                    <a:cubicBezTo>
                      <a:pt x="11068" y="3915"/>
                      <a:pt x="10122" y="4087"/>
                      <a:pt x="9190" y="4087"/>
                    </a:cubicBezTo>
                    <a:cubicBezTo>
                      <a:pt x="8776" y="4087"/>
                      <a:pt x="8364" y="4053"/>
                      <a:pt x="7961" y="3973"/>
                    </a:cubicBezTo>
                    <a:cubicBezTo>
                      <a:pt x="6653" y="3679"/>
                      <a:pt x="5411" y="3155"/>
                      <a:pt x="4267" y="2436"/>
                    </a:cubicBezTo>
                    <a:cubicBezTo>
                      <a:pt x="2991" y="1684"/>
                      <a:pt x="1749" y="801"/>
                      <a:pt x="474" y="49"/>
                    </a:cubicBezTo>
                    <a:cubicBezTo>
                      <a:pt x="429" y="15"/>
                      <a:pt x="384" y="1"/>
                      <a:pt x="3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5972900" y="995425"/>
                <a:ext cx="586700" cy="75025"/>
              </a:xfrm>
              <a:custGeom>
                <a:rect b="b" l="l" r="r" t="t"/>
                <a:pathLst>
                  <a:path extrusionOk="0" h="3001" w="23468">
                    <a:moveTo>
                      <a:pt x="23114" y="1"/>
                    </a:moveTo>
                    <a:cubicBezTo>
                      <a:pt x="23074" y="1"/>
                      <a:pt x="23033" y="15"/>
                      <a:pt x="22995" y="49"/>
                    </a:cubicBezTo>
                    <a:cubicBezTo>
                      <a:pt x="20477" y="1749"/>
                      <a:pt x="17403" y="2338"/>
                      <a:pt x="14428" y="2468"/>
                    </a:cubicBezTo>
                    <a:cubicBezTo>
                      <a:pt x="14167" y="2474"/>
                      <a:pt x="13906" y="2477"/>
                      <a:pt x="13645" y="2477"/>
                    </a:cubicBezTo>
                    <a:cubicBezTo>
                      <a:pt x="10762" y="2477"/>
                      <a:pt x="7862" y="2144"/>
                      <a:pt x="5043" y="1455"/>
                    </a:cubicBezTo>
                    <a:cubicBezTo>
                      <a:pt x="3474" y="1095"/>
                      <a:pt x="1937" y="670"/>
                      <a:pt x="400" y="147"/>
                    </a:cubicBezTo>
                    <a:cubicBezTo>
                      <a:pt x="375" y="139"/>
                      <a:pt x="351" y="135"/>
                      <a:pt x="328" y="135"/>
                    </a:cubicBezTo>
                    <a:cubicBezTo>
                      <a:pt x="87" y="135"/>
                      <a:pt x="0" y="578"/>
                      <a:pt x="269" y="637"/>
                    </a:cubicBezTo>
                    <a:lnTo>
                      <a:pt x="302" y="670"/>
                    </a:lnTo>
                    <a:cubicBezTo>
                      <a:pt x="3179" y="1651"/>
                      <a:pt x="6155" y="2338"/>
                      <a:pt x="9163" y="2697"/>
                    </a:cubicBezTo>
                    <a:cubicBezTo>
                      <a:pt x="10573" y="2888"/>
                      <a:pt x="12010" y="3000"/>
                      <a:pt x="13446" y="3000"/>
                    </a:cubicBezTo>
                    <a:cubicBezTo>
                      <a:pt x="15207" y="3000"/>
                      <a:pt x="16967" y="2832"/>
                      <a:pt x="18678" y="2436"/>
                    </a:cubicBezTo>
                    <a:cubicBezTo>
                      <a:pt x="20313" y="2043"/>
                      <a:pt x="21850" y="1389"/>
                      <a:pt x="23223" y="507"/>
                    </a:cubicBezTo>
                    <a:cubicBezTo>
                      <a:pt x="23468" y="344"/>
                      <a:pt x="23307" y="1"/>
                      <a:pt x="23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6049100" y="1128500"/>
                <a:ext cx="520700" cy="69875"/>
              </a:xfrm>
              <a:custGeom>
                <a:rect b="b" l="l" r="r" t="t"/>
                <a:pathLst>
                  <a:path extrusionOk="0" h="2795" w="20828">
                    <a:moveTo>
                      <a:pt x="20510" y="1"/>
                    </a:moveTo>
                    <a:cubicBezTo>
                      <a:pt x="20477" y="1"/>
                      <a:pt x="20442" y="8"/>
                      <a:pt x="20404" y="23"/>
                    </a:cubicBezTo>
                    <a:cubicBezTo>
                      <a:pt x="17461" y="1265"/>
                      <a:pt x="14192" y="1364"/>
                      <a:pt x="11053" y="1756"/>
                    </a:cubicBezTo>
                    <a:cubicBezTo>
                      <a:pt x="9320" y="1985"/>
                      <a:pt x="7587" y="2214"/>
                      <a:pt x="5821" y="2279"/>
                    </a:cubicBezTo>
                    <a:cubicBezTo>
                      <a:pt x="5377" y="2295"/>
                      <a:pt x="4932" y="2303"/>
                      <a:pt x="4488" y="2303"/>
                    </a:cubicBezTo>
                    <a:cubicBezTo>
                      <a:pt x="3101" y="2303"/>
                      <a:pt x="1714" y="2224"/>
                      <a:pt x="328" y="2050"/>
                    </a:cubicBezTo>
                    <a:cubicBezTo>
                      <a:pt x="318" y="2049"/>
                      <a:pt x="308" y="2049"/>
                      <a:pt x="299" y="2049"/>
                    </a:cubicBezTo>
                    <a:cubicBezTo>
                      <a:pt x="1" y="2049"/>
                      <a:pt x="10" y="2542"/>
                      <a:pt x="328" y="2573"/>
                    </a:cubicBezTo>
                    <a:cubicBezTo>
                      <a:pt x="1701" y="2720"/>
                      <a:pt x="3111" y="2794"/>
                      <a:pt x="4517" y="2794"/>
                    </a:cubicBezTo>
                    <a:cubicBezTo>
                      <a:pt x="4985" y="2794"/>
                      <a:pt x="5453" y="2786"/>
                      <a:pt x="5919" y="2770"/>
                    </a:cubicBezTo>
                    <a:cubicBezTo>
                      <a:pt x="7685" y="2704"/>
                      <a:pt x="9450" y="2443"/>
                      <a:pt x="11216" y="2246"/>
                    </a:cubicBezTo>
                    <a:cubicBezTo>
                      <a:pt x="14355" y="1854"/>
                      <a:pt x="17625" y="1756"/>
                      <a:pt x="20568" y="513"/>
                    </a:cubicBezTo>
                    <a:cubicBezTo>
                      <a:pt x="20828" y="398"/>
                      <a:pt x="20756" y="1"/>
                      <a:pt x="20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 rot="-7159447">
              <a:off x="8478063" y="2524349"/>
              <a:ext cx="941689" cy="727305"/>
              <a:chOff x="5517750" y="1707725"/>
              <a:chExt cx="618800" cy="477925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5517750" y="17077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5589700" y="18786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5650025" y="19328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5706100" y="19326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5709625" y="20145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15"/>
            <p:cNvGrpSpPr/>
            <p:nvPr/>
          </p:nvGrpSpPr>
          <p:grpSpPr>
            <a:xfrm>
              <a:off x="8001025" y="2341963"/>
              <a:ext cx="113650" cy="99750"/>
              <a:chOff x="5042000" y="1255775"/>
              <a:chExt cx="113650" cy="99750"/>
            </a:xfrm>
          </p:grpSpPr>
          <p:sp>
            <p:nvSpPr>
              <p:cNvPr id="128" name="Google Shape;128;p15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15"/>
            <p:cNvGrpSpPr/>
            <p:nvPr/>
          </p:nvGrpSpPr>
          <p:grpSpPr>
            <a:xfrm>
              <a:off x="7778175" y="3202738"/>
              <a:ext cx="113650" cy="99750"/>
              <a:chOff x="5042000" y="1255775"/>
              <a:chExt cx="113650" cy="99750"/>
            </a:xfrm>
          </p:grpSpPr>
          <p:sp>
            <p:nvSpPr>
              <p:cNvPr id="132" name="Google Shape;132;p15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5" name="Google Shape;135;p15"/>
          <p:cNvSpPr/>
          <p:nvPr/>
        </p:nvSpPr>
        <p:spPr>
          <a:xfrm>
            <a:off x="1975425" y="1601350"/>
            <a:ext cx="5356093" cy="2666798"/>
          </a:xfrm>
          <a:custGeom>
            <a:rect b="b" l="l" r="r" t="t"/>
            <a:pathLst>
              <a:path extrusionOk="0" h="97284" w="219602">
                <a:moveTo>
                  <a:pt x="133557" y="0"/>
                </a:moveTo>
                <a:cubicBezTo>
                  <a:pt x="93832" y="0"/>
                  <a:pt x="53818" y="4471"/>
                  <a:pt x="15033" y="9618"/>
                </a:cubicBezTo>
                <a:cubicBezTo>
                  <a:pt x="9600" y="10342"/>
                  <a:pt x="6521" y="12153"/>
                  <a:pt x="5343" y="14327"/>
                </a:cubicBezTo>
                <a:cubicBezTo>
                  <a:pt x="4619" y="15232"/>
                  <a:pt x="4076" y="16228"/>
                  <a:pt x="3713" y="17315"/>
                </a:cubicBezTo>
                <a:cubicBezTo>
                  <a:pt x="2808" y="19579"/>
                  <a:pt x="2174" y="21933"/>
                  <a:pt x="1812" y="24379"/>
                </a:cubicBezTo>
                <a:cubicBezTo>
                  <a:pt x="272" y="30355"/>
                  <a:pt x="1630" y="37238"/>
                  <a:pt x="1902" y="42581"/>
                </a:cubicBezTo>
                <a:cubicBezTo>
                  <a:pt x="3170" y="68661"/>
                  <a:pt x="0" y="94651"/>
                  <a:pt x="43287" y="96281"/>
                </a:cubicBezTo>
                <a:cubicBezTo>
                  <a:pt x="55331" y="96779"/>
                  <a:pt x="67466" y="96915"/>
                  <a:pt x="79612" y="96915"/>
                </a:cubicBezTo>
                <a:cubicBezTo>
                  <a:pt x="91758" y="96915"/>
                  <a:pt x="103915" y="96779"/>
                  <a:pt x="116004" y="96734"/>
                </a:cubicBezTo>
                <a:cubicBezTo>
                  <a:pt x="116806" y="96727"/>
                  <a:pt x="117613" y="96724"/>
                  <a:pt x="118425" y="96724"/>
                </a:cubicBezTo>
                <a:cubicBezTo>
                  <a:pt x="129327" y="96724"/>
                  <a:pt x="141169" y="97284"/>
                  <a:pt x="152888" y="97284"/>
                </a:cubicBezTo>
                <a:cubicBezTo>
                  <a:pt x="163976" y="97284"/>
                  <a:pt x="174954" y="96783"/>
                  <a:pt x="184918" y="94832"/>
                </a:cubicBezTo>
                <a:cubicBezTo>
                  <a:pt x="218515" y="88131"/>
                  <a:pt x="214802" y="59605"/>
                  <a:pt x="215889" y="39230"/>
                </a:cubicBezTo>
                <a:cubicBezTo>
                  <a:pt x="216523" y="27820"/>
                  <a:pt x="219602" y="14327"/>
                  <a:pt x="204932" y="6991"/>
                </a:cubicBezTo>
                <a:cubicBezTo>
                  <a:pt x="192797" y="834"/>
                  <a:pt x="173146" y="1377"/>
                  <a:pt x="159019" y="652"/>
                </a:cubicBezTo>
                <a:cubicBezTo>
                  <a:pt x="150555" y="205"/>
                  <a:pt x="142063" y="0"/>
                  <a:pt x="1335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7" name="Google Shape;137;p15"/>
          <p:cNvSpPr txBox="1"/>
          <p:nvPr>
            <p:ph idx="2" type="title"/>
          </p:nvPr>
        </p:nvSpPr>
        <p:spPr>
          <a:xfrm>
            <a:off x="713175" y="1112200"/>
            <a:ext cx="77175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1" type="subTitle"/>
          </p:nvPr>
        </p:nvSpPr>
        <p:spPr>
          <a:xfrm>
            <a:off x="2532325" y="1748925"/>
            <a:ext cx="4242300" cy="228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">
  <p:cSld name="CUSTOM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6"/>
          <p:cNvGrpSpPr/>
          <p:nvPr/>
        </p:nvGrpSpPr>
        <p:grpSpPr>
          <a:xfrm rot="10800000">
            <a:off x="6941981" y="2375985"/>
            <a:ext cx="2125808" cy="1776009"/>
            <a:chOff x="6865860" y="1496266"/>
            <a:chExt cx="3018328" cy="2521666"/>
          </a:xfrm>
        </p:grpSpPr>
        <p:grpSp>
          <p:nvGrpSpPr>
            <p:cNvPr id="141" name="Google Shape;141;p16"/>
            <p:cNvGrpSpPr/>
            <p:nvPr/>
          </p:nvGrpSpPr>
          <p:grpSpPr>
            <a:xfrm rot="-4541450">
              <a:off x="8039638" y="2532038"/>
              <a:ext cx="1262885" cy="1401657"/>
              <a:chOff x="7832525" y="3078325"/>
              <a:chExt cx="837925" cy="930000"/>
            </a:xfrm>
          </p:grpSpPr>
          <p:sp>
            <p:nvSpPr>
              <p:cNvPr id="142" name="Google Shape;142;p16"/>
              <p:cNvSpPr/>
              <p:nvPr/>
            </p:nvSpPr>
            <p:spPr>
              <a:xfrm>
                <a:off x="7832525" y="30783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7961050" y="31639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7925400" y="31649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7973575" y="32730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8070400" y="34092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16"/>
            <p:cNvGrpSpPr/>
            <p:nvPr/>
          </p:nvGrpSpPr>
          <p:grpSpPr>
            <a:xfrm rot="-4132359">
              <a:off x="8248805" y="1611211"/>
              <a:ext cx="1325325" cy="1573506"/>
              <a:chOff x="4180300" y="2495950"/>
              <a:chExt cx="2052871" cy="2437292"/>
            </a:xfrm>
          </p:grpSpPr>
          <p:sp>
            <p:nvSpPr>
              <p:cNvPr id="148" name="Google Shape;148;p16"/>
              <p:cNvSpPr/>
              <p:nvPr/>
            </p:nvSpPr>
            <p:spPr>
              <a:xfrm>
                <a:off x="4180300" y="2495950"/>
                <a:ext cx="2052871" cy="2437292"/>
              </a:xfrm>
              <a:custGeom>
                <a:rect b="b" l="l" r="r" t="t"/>
                <a:pathLst>
                  <a:path extrusionOk="0" h="38992" w="32842">
                    <a:moveTo>
                      <a:pt x="16148" y="0"/>
                    </a:moveTo>
                    <a:cubicBezTo>
                      <a:pt x="16036" y="0"/>
                      <a:pt x="15918" y="10"/>
                      <a:pt x="15794" y="30"/>
                    </a:cubicBezTo>
                    <a:cubicBezTo>
                      <a:pt x="12034" y="651"/>
                      <a:pt x="10432" y="4968"/>
                      <a:pt x="9614" y="9447"/>
                    </a:cubicBezTo>
                    <a:cubicBezTo>
                      <a:pt x="9409" y="10490"/>
                      <a:pt x="8543" y="11032"/>
                      <a:pt x="7679" y="11032"/>
                    </a:cubicBezTo>
                    <a:cubicBezTo>
                      <a:pt x="6890" y="11032"/>
                      <a:pt x="6102" y="10580"/>
                      <a:pt x="5821" y="9643"/>
                    </a:cubicBezTo>
                    <a:cubicBezTo>
                      <a:pt x="5625" y="8989"/>
                      <a:pt x="5396" y="8335"/>
                      <a:pt x="5167" y="7682"/>
                    </a:cubicBezTo>
                    <a:cubicBezTo>
                      <a:pt x="4142" y="4881"/>
                      <a:pt x="2944" y="3506"/>
                      <a:pt x="1961" y="3506"/>
                    </a:cubicBezTo>
                    <a:cubicBezTo>
                      <a:pt x="843" y="3506"/>
                      <a:pt x="1" y="5282"/>
                      <a:pt x="1" y="8761"/>
                    </a:cubicBezTo>
                    <a:cubicBezTo>
                      <a:pt x="1" y="15856"/>
                      <a:pt x="4709" y="26810"/>
                      <a:pt x="6933" y="33415"/>
                    </a:cubicBezTo>
                    <a:cubicBezTo>
                      <a:pt x="8055" y="36780"/>
                      <a:pt x="8407" y="38991"/>
                      <a:pt x="9447" y="38991"/>
                    </a:cubicBezTo>
                    <a:cubicBezTo>
                      <a:pt x="9922" y="38991"/>
                      <a:pt x="10542" y="38529"/>
                      <a:pt x="11445" y="37502"/>
                    </a:cubicBezTo>
                    <a:lnTo>
                      <a:pt x="14421" y="33546"/>
                    </a:lnTo>
                    <a:cubicBezTo>
                      <a:pt x="17789" y="27497"/>
                      <a:pt x="25931" y="20401"/>
                      <a:pt x="30214" y="14744"/>
                    </a:cubicBezTo>
                    <a:cubicBezTo>
                      <a:pt x="32842" y="11431"/>
                      <a:pt x="32326" y="8293"/>
                      <a:pt x="28710" y="8293"/>
                    </a:cubicBezTo>
                    <a:cubicBezTo>
                      <a:pt x="28186" y="8293"/>
                      <a:pt x="27598" y="8358"/>
                      <a:pt x="26944" y="8499"/>
                    </a:cubicBezTo>
                    <a:cubicBezTo>
                      <a:pt x="24590" y="8891"/>
                      <a:pt x="22366" y="10330"/>
                      <a:pt x="20470" y="12096"/>
                    </a:cubicBezTo>
                    <a:cubicBezTo>
                      <a:pt x="20070" y="12467"/>
                      <a:pt x="19598" y="12630"/>
                      <a:pt x="19139" y="12630"/>
                    </a:cubicBezTo>
                    <a:cubicBezTo>
                      <a:pt x="18018" y="12630"/>
                      <a:pt x="16968" y="11661"/>
                      <a:pt x="17200" y="10363"/>
                    </a:cubicBezTo>
                    <a:cubicBezTo>
                      <a:pt x="18078" y="5407"/>
                      <a:pt x="18776" y="0"/>
                      <a:pt x="16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4304564" y="2969811"/>
                <a:ext cx="377420" cy="1384041"/>
              </a:xfrm>
              <a:custGeom>
                <a:rect b="b" l="l" r="r" t="t"/>
                <a:pathLst>
                  <a:path extrusionOk="0" h="22142" w="6038">
                    <a:moveTo>
                      <a:pt x="287" y="0"/>
                    </a:moveTo>
                    <a:cubicBezTo>
                      <a:pt x="141" y="0"/>
                      <a:pt x="0" y="118"/>
                      <a:pt x="40" y="297"/>
                    </a:cubicBezTo>
                    <a:cubicBezTo>
                      <a:pt x="2198" y="7425"/>
                      <a:pt x="2656" y="15011"/>
                      <a:pt x="5468" y="21976"/>
                    </a:cubicBezTo>
                    <a:cubicBezTo>
                      <a:pt x="5520" y="22092"/>
                      <a:pt x="5627" y="22142"/>
                      <a:pt x="5730" y="22142"/>
                    </a:cubicBezTo>
                    <a:cubicBezTo>
                      <a:pt x="5889" y="22142"/>
                      <a:pt x="6038" y="22023"/>
                      <a:pt x="5958" y="21845"/>
                    </a:cubicBezTo>
                    <a:cubicBezTo>
                      <a:pt x="3179" y="14880"/>
                      <a:pt x="2689" y="7294"/>
                      <a:pt x="531" y="166"/>
                    </a:cubicBezTo>
                    <a:cubicBezTo>
                      <a:pt x="479" y="50"/>
                      <a:pt x="382" y="0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4809806" y="2722473"/>
                <a:ext cx="315725" cy="1657386"/>
              </a:xfrm>
              <a:custGeom>
                <a:rect b="b" l="l" r="r" t="t"/>
                <a:pathLst>
                  <a:path extrusionOk="0" h="26515" w="5051">
                    <a:moveTo>
                      <a:pt x="4743" y="1"/>
                    </a:moveTo>
                    <a:cubicBezTo>
                      <a:pt x="4639" y="1"/>
                      <a:pt x="4532" y="51"/>
                      <a:pt x="4481" y="166"/>
                    </a:cubicBezTo>
                    <a:cubicBezTo>
                      <a:pt x="3074" y="3502"/>
                      <a:pt x="2355" y="7131"/>
                      <a:pt x="1832" y="10695"/>
                    </a:cubicBezTo>
                    <a:cubicBezTo>
                      <a:pt x="1570" y="12428"/>
                      <a:pt x="1374" y="14161"/>
                      <a:pt x="1211" y="15894"/>
                    </a:cubicBezTo>
                    <a:cubicBezTo>
                      <a:pt x="1080" y="17627"/>
                      <a:pt x="753" y="19393"/>
                      <a:pt x="524" y="21126"/>
                    </a:cubicBezTo>
                    <a:cubicBezTo>
                      <a:pt x="262" y="22859"/>
                      <a:pt x="1" y="24625"/>
                      <a:pt x="262" y="26325"/>
                    </a:cubicBezTo>
                    <a:cubicBezTo>
                      <a:pt x="289" y="26457"/>
                      <a:pt x="385" y="26514"/>
                      <a:pt x="485" y="26514"/>
                    </a:cubicBezTo>
                    <a:cubicBezTo>
                      <a:pt x="633" y="26514"/>
                      <a:pt x="792" y="26389"/>
                      <a:pt x="753" y="26194"/>
                    </a:cubicBezTo>
                    <a:cubicBezTo>
                      <a:pt x="524" y="24625"/>
                      <a:pt x="753" y="22990"/>
                      <a:pt x="982" y="21420"/>
                    </a:cubicBezTo>
                    <a:cubicBezTo>
                      <a:pt x="1211" y="19753"/>
                      <a:pt x="1505" y="18085"/>
                      <a:pt x="1701" y="16385"/>
                    </a:cubicBezTo>
                    <a:cubicBezTo>
                      <a:pt x="1995" y="12853"/>
                      <a:pt x="2486" y="9355"/>
                      <a:pt x="3238" y="5889"/>
                    </a:cubicBezTo>
                    <a:cubicBezTo>
                      <a:pt x="3663" y="3992"/>
                      <a:pt x="4252" y="2128"/>
                      <a:pt x="4971" y="297"/>
                    </a:cubicBezTo>
                    <a:cubicBezTo>
                      <a:pt x="5050" y="119"/>
                      <a:pt x="4901" y="1"/>
                      <a:pt x="4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4929945" y="3181520"/>
                <a:ext cx="1099382" cy="1250463"/>
              </a:xfrm>
              <a:custGeom>
                <a:rect b="b" l="l" r="r" t="t"/>
                <a:pathLst>
                  <a:path extrusionOk="0" h="20005" w="17588">
                    <a:moveTo>
                      <a:pt x="17240" y="1"/>
                    </a:moveTo>
                    <a:cubicBezTo>
                      <a:pt x="17198" y="1"/>
                      <a:pt x="17154" y="15"/>
                      <a:pt x="17109" y="49"/>
                    </a:cubicBezTo>
                    <a:lnTo>
                      <a:pt x="17142" y="49"/>
                    </a:lnTo>
                    <a:cubicBezTo>
                      <a:pt x="15736" y="1062"/>
                      <a:pt x="14199" y="1782"/>
                      <a:pt x="12760" y="2697"/>
                    </a:cubicBezTo>
                    <a:cubicBezTo>
                      <a:pt x="11322" y="3678"/>
                      <a:pt x="10014" y="4855"/>
                      <a:pt x="8869" y="6163"/>
                    </a:cubicBezTo>
                    <a:cubicBezTo>
                      <a:pt x="7725" y="7439"/>
                      <a:pt x="6613" y="8746"/>
                      <a:pt x="5632" y="10120"/>
                    </a:cubicBezTo>
                    <a:cubicBezTo>
                      <a:pt x="4619" y="11559"/>
                      <a:pt x="3736" y="13063"/>
                      <a:pt x="2918" y="14632"/>
                    </a:cubicBezTo>
                    <a:cubicBezTo>
                      <a:pt x="2035" y="16300"/>
                      <a:pt x="1185" y="18033"/>
                      <a:pt x="139" y="19635"/>
                    </a:cubicBezTo>
                    <a:cubicBezTo>
                      <a:pt x="0" y="19820"/>
                      <a:pt x="188" y="20005"/>
                      <a:pt x="368" y="20005"/>
                    </a:cubicBezTo>
                    <a:cubicBezTo>
                      <a:pt x="443" y="20005"/>
                      <a:pt x="516" y="19973"/>
                      <a:pt x="564" y="19897"/>
                    </a:cubicBezTo>
                    <a:cubicBezTo>
                      <a:pt x="2428" y="17117"/>
                      <a:pt x="3638" y="13978"/>
                      <a:pt x="5469" y="11199"/>
                    </a:cubicBezTo>
                    <a:cubicBezTo>
                      <a:pt x="6450" y="9793"/>
                      <a:pt x="7529" y="8452"/>
                      <a:pt x="8673" y="7144"/>
                    </a:cubicBezTo>
                    <a:cubicBezTo>
                      <a:pt x="9850" y="5836"/>
                      <a:pt x="11060" y="4463"/>
                      <a:pt x="12564" y="3449"/>
                    </a:cubicBezTo>
                    <a:cubicBezTo>
                      <a:pt x="14101" y="2403"/>
                      <a:pt x="15834" y="1618"/>
                      <a:pt x="17371" y="507"/>
                    </a:cubicBezTo>
                    <a:cubicBezTo>
                      <a:pt x="17588" y="344"/>
                      <a:pt x="17445" y="1"/>
                      <a:pt x="172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5020330" y="4083300"/>
                <a:ext cx="166020" cy="126328"/>
              </a:xfrm>
              <a:custGeom>
                <a:rect b="b" l="l" r="r" t="t"/>
                <a:pathLst>
                  <a:path extrusionOk="0" h="2021" w="2656">
                    <a:moveTo>
                      <a:pt x="279" y="1"/>
                    </a:moveTo>
                    <a:cubicBezTo>
                      <a:pt x="213" y="1"/>
                      <a:pt x="148" y="25"/>
                      <a:pt x="99" y="74"/>
                    </a:cubicBezTo>
                    <a:cubicBezTo>
                      <a:pt x="1" y="172"/>
                      <a:pt x="1" y="336"/>
                      <a:pt x="99" y="434"/>
                    </a:cubicBezTo>
                    <a:cubicBezTo>
                      <a:pt x="753" y="990"/>
                      <a:pt x="1472" y="1513"/>
                      <a:pt x="2192" y="2004"/>
                    </a:cubicBezTo>
                    <a:cubicBezTo>
                      <a:pt x="2226" y="2015"/>
                      <a:pt x="2259" y="2020"/>
                      <a:pt x="2290" y="2020"/>
                    </a:cubicBezTo>
                    <a:cubicBezTo>
                      <a:pt x="2526" y="2020"/>
                      <a:pt x="2655" y="1719"/>
                      <a:pt x="2453" y="1546"/>
                    </a:cubicBezTo>
                    <a:cubicBezTo>
                      <a:pt x="1766" y="1121"/>
                      <a:pt x="1080" y="630"/>
                      <a:pt x="459" y="74"/>
                    </a:cubicBezTo>
                    <a:cubicBezTo>
                      <a:pt x="410" y="25"/>
                      <a:pt x="344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5110339" y="3804147"/>
                <a:ext cx="200274" cy="184210"/>
              </a:xfrm>
              <a:custGeom>
                <a:rect b="b" l="l" r="r" t="t"/>
                <a:pathLst>
                  <a:path extrusionOk="0" h="2947" w="3204">
                    <a:moveTo>
                      <a:pt x="345" y="0"/>
                    </a:moveTo>
                    <a:cubicBezTo>
                      <a:pt x="138" y="0"/>
                      <a:pt x="1" y="286"/>
                      <a:pt x="196" y="453"/>
                    </a:cubicBezTo>
                    <a:cubicBezTo>
                      <a:pt x="1144" y="1172"/>
                      <a:pt x="1994" y="1957"/>
                      <a:pt x="2746" y="2873"/>
                    </a:cubicBezTo>
                    <a:cubicBezTo>
                      <a:pt x="2795" y="2922"/>
                      <a:pt x="2861" y="2946"/>
                      <a:pt x="2926" y="2946"/>
                    </a:cubicBezTo>
                    <a:cubicBezTo>
                      <a:pt x="2991" y="2946"/>
                      <a:pt x="3057" y="2922"/>
                      <a:pt x="3106" y="2873"/>
                    </a:cubicBezTo>
                    <a:cubicBezTo>
                      <a:pt x="3204" y="2775"/>
                      <a:pt x="3204" y="2611"/>
                      <a:pt x="3106" y="2513"/>
                    </a:cubicBezTo>
                    <a:cubicBezTo>
                      <a:pt x="2321" y="1565"/>
                      <a:pt x="1438" y="747"/>
                      <a:pt x="457" y="28"/>
                    </a:cubicBezTo>
                    <a:cubicBezTo>
                      <a:pt x="419" y="9"/>
                      <a:pt x="381" y="0"/>
                      <a:pt x="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5315987" y="3547933"/>
                <a:ext cx="177396" cy="219651"/>
              </a:xfrm>
              <a:custGeom>
                <a:rect b="b" l="l" r="r" t="t"/>
                <a:pathLst>
                  <a:path extrusionOk="0" h="3514" w="2838">
                    <a:moveTo>
                      <a:pt x="320" y="1"/>
                    </a:moveTo>
                    <a:cubicBezTo>
                      <a:pt x="156" y="1"/>
                      <a:pt x="0" y="169"/>
                      <a:pt x="110" y="367"/>
                    </a:cubicBezTo>
                    <a:cubicBezTo>
                      <a:pt x="699" y="1478"/>
                      <a:pt x="1451" y="2492"/>
                      <a:pt x="2301" y="3440"/>
                    </a:cubicBezTo>
                    <a:cubicBezTo>
                      <a:pt x="2353" y="3492"/>
                      <a:pt x="2411" y="3514"/>
                      <a:pt x="2467" y="3514"/>
                    </a:cubicBezTo>
                    <a:cubicBezTo>
                      <a:pt x="2662" y="3514"/>
                      <a:pt x="2838" y="3258"/>
                      <a:pt x="2661" y="3081"/>
                    </a:cubicBezTo>
                    <a:cubicBezTo>
                      <a:pt x="1843" y="2165"/>
                      <a:pt x="1124" y="1184"/>
                      <a:pt x="535" y="138"/>
                    </a:cubicBezTo>
                    <a:cubicBezTo>
                      <a:pt x="481" y="41"/>
                      <a:pt x="400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5542699" y="3343474"/>
                <a:ext cx="176709" cy="201337"/>
              </a:xfrm>
              <a:custGeom>
                <a:rect b="b" l="l" r="r" t="t"/>
                <a:pathLst>
                  <a:path extrusionOk="0" h="3221" w="2827">
                    <a:moveTo>
                      <a:pt x="371" y="0"/>
                    </a:moveTo>
                    <a:cubicBezTo>
                      <a:pt x="177" y="0"/>
                      <a:pt x="1" y="256"/>
                      <a:pt x="178" y="433"/>
                    </a:cubicBezTo>
                    <a:cubicBezTo>
                      <a:pt x="963" y="1218"/>
                      <a:pt x="1878" y="1970"/>
                      <a:pt x="2303" y="3049"/>
                    </a:cubicBezTo>
                    <a:cubicBezTo>
                      <a:pt x="2330" y="3157"/>
                      <a:pt x="2425" y="3221"/>
                      <a:pt x="2531" y="3221"/>
                    </a:cubicBezTo>
                    <a:cubicBezTo>
                      <a:pt x="2553" y="3221"/>
                      <a:pt x="2575" y="3218"/>
                      <a:pt x="2598" y="3213"/>
                    </a:cubicBezTo>
                    <a:cubicBezTo>
                      <a:pt x="2761" y="3180"/>
                      <a:pt x="2827" y="3049"/>
                      <a:pt x="2794" y="2918"/>
                    </a:cubicBezTo>
                    <a:cubicBezTo>
                      <a:pt x="2336" y="1741"/>
                      <a:pt x="1421" y="924"/>
                      <a:pt x="538" y="74"/>
                    </a:cubicBezTo>
                    <a:cubicBezTo>
                      <a:pt x="486" y="22"/>
                      <a:pt x="428" y="0"/>
                      <a:pt x="3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5790476" y="3191146"/>
                <a:ext cx="134891" cy="208212"/>
              </a:xfrm>
              <a:custGeom>
                <a:rect b="b" l="l" r="r" t="t"/>
                <a:pathLst>
                  <a:path extrusionOk="0" h="3331" w="2158">
                    <a:moveTo>
                      <a:pt x="391" y="0"/>
                    </a:moveTo>
                    <a:cubicBezTo>
                      <a:pt x="216" y="0"/>
                      <a:pt x="0" y="192"/>
                      <a:pt x="138" y="353"/>
                    </a:cubicBezTo>
                    <a:cubicBezTo>
                      <a:pt x="563" y="1366"/>
                      <a:pt x="1184" y="2249"/>
                      <a:pt x="1642" y="3230"/>
                    </a:cubicBezTo>
                    <a:cubicBezTo>
                      <a:pt x="1692" y="3300"/>
                      <a:pt x="1763" y="3330"/>
                      <a:pt x="1834" y="3330"/>
                    </a:cubicBezTo>
                    <a:cubicBezTo>
                      <a:pt x="1996" y="3330"/>
                      <a:pt x="2158" y="3173"/>
                      <a:pt x="2067" y="2968"/>
                    </a:cubicBezTo>
                    <a:cubicBezTo>
                      <a:pt x="1675" y="1987"/>
                      <a:pt x="988" y="1105"/>
                      <a:pt x="563" y="124"/>
                    </a:cubicBezTo>
                    <a:cubicBezTo>
                      <a:pt x="533" y="35"/>
                      <a:pt x="466" y="0"/>
                      <a:pt x="3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4751800" y="3905595"/>
                <a:ext cx="219589" cy="49943"/>
              </a:xfrm>
              <a:custGeom>
                <a:rect b="b" l="l" r="r" t="t"/>
                <a:pathLst>
                  <a:path extrusionOk="0" h="799" w="3513">
                    <a:moveTo>
                      <a:pt x="349" y="1"/>
                    </a:moveTo>
                    <a:cubicBezTo>
                      <a:pt x="96" y="1"/>
                      <a:pt x="0" y="406"/>
                      <a:pt x="275" y="498"/>
                    </a:cubicBezTo>
                    <a:cubicBezTo>
                      <a:pt x="1105" y="698"/>
                      <a:pt x="1984" y="798"/>
                      <a:pt x="2849" y="798"/>
                    </a:cubicBezTo>
                    <a:cubicBezTo>
                      <a:pt x="2972" y="798"/>
                      <a:pt x="3095" y="796"/>
                      <a:pt x="3218" y="792"/>
                    </a:cubicBezTo>
                    <a:cubicBezTo>
                      <a:pt x="3512" y="727"/>
                      <a:pt x="3512" y="302"/>
                      <a:pt x="3218" y="269"/>
                    </a:cubicBezTo>
                    <a:cubicBezTo>
                      <a:pt x="3097" y="273"/>
                      <a:pt x="2977" y="275"/>
                      <a:pt x="2856" y="275"/>
                    </a:cubicBezTo>
                    <a:cubicBezTo>
                      <a:pt x="2029" y="275"/>
                      <a:pt x="1205" y="178"/>
                      <a:pt x="406" y="7"/>
                    </a:cubicBezTo>
                    <a:cubicBezTo>
                      <a:pt x="386" y="3"/>
                      <a:pt x="367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4770990" y="3658694"/>
                <a:ext cx="241216" cy="66008"/>
              </a:xfrm>
              <a:custGeom>
                <a:rect b="b" l="l" r="r" t="t"/>
                <a:pathLst>
                  <a:path extrusionOk="0" h="1056" w="3859">
                    <a:moveTo>
                      <a:pt x="295" y="1"/>
                    </a:moveTo>
                    <a:cubicBezTo>
                      <a:pt x="1" y="66"/>
                      <a:pt x="1" y="491"/>
                      <a:pt x="328" y="524"/>
                    </a:cubicBezTo>
                    <a:cubicBezTo>
                      <a:pt x="1374" y="655"/>
                      <a:pt x="2453" y="916"/>
                      <a:pt x="3499" y="1047"/>
                    </a:cubicBezTo>
                    <a:cubicBezTo>
                      <a:pt x="3527" y="1053"/>
                      <a:pt x="3554" y="1055"/>
                      <a:pt x="3580" y="1055"/>
                    </a:cubicBezTo>
                    <a:cubicBezTo>
                      <a:pt x="3705" y="1055"/>
                      <a:pt x="3799" y="992"/>
                      <a:pt x="3826" y="884"/>
                    </a:cubicBezTo>
                    <a:cubicBezTo>
                      <a:pt x="3859" y="753"/>
                      <a:pt x="3794" y="622"/>
                      <a:pt x="3663" y="557"/>
                    </a:cubicBezTo>
                    <a:cubicBezTo>
                      <a:pt x="2518" y="393"/>
                      <a:pt x="1439" y="164"/>
                      <a:pt x="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4836184" y="3359476"/>
                <a:ext cx="202649" cy="52256"/>
              </a:xfrm>
              <a:custGeom>
                <a:rect b="b" l="l" r="r" t="t"/>
                <a:pathLst>
                  <a:path extrusionOk="0" h="836" w="3242">
                    <a:moveTo>
                      <a:pt x="346" y="1"/>
                    </a:moveTo>
                    <a:cubicBezTo>
                      <a:pt x="82" y="1"/>
                      <a:pt x="1" y="415"/>
                      <a:pt x="298" y="504"/>
                    </a:cubicBezTo>
                    <a:cubicBezTo>
                      <a:pt x="960" y="725"/>
                      <a:pt x="1641" y="835"/>
                      <a:pt x="2326" y="835"/>
                    </a:cubicBezTo>
                    <a:cubicBezTo>
                      <a:pt x="2554" y="835"/>
                      <a:pt x="2783" y="823"/>
                      <a:pt x="3012" y="799"/>
                    </a:cubicBezTo>
                    <a:cubicBezTo>
                      <a:pt x="3143" y="733"/>
                      <a:pt x="3241" y="602"/>
                      <a:pt x="3208" y="472"/>
                    </a:cubicBezTo>
                    <a:cubicBezTo>
                      <a:pt x="3154" y="363"/>
                      <a:pt x="3055" y="300"/>
                      <a:pt x="2948" y="300"/>
                    </a:cubicBezTo>
                    <a:cubicBezTo>
                      <a:pt x="2926" y="300"/>
                      <a:pt x="2904" y="302"/>
                      <a:pt x="2881" y="308"/>
                    </a:cubicBezTo>
                    <a:cubicBezTo>
                      <a:pt x="2677" y="333"/>
                      <a:pt x="2471" y="345"/>
                      <a:pt x="2264" y="345"/>
                    </a:cubicBezTo>
                    <a:cubicBezTo>
                      <a:pt x="1643" y="345"/>
                      <a:pt x="1018" y="235"/>
                      <a:pt x="429" y="14"/>
                    </a:cubicBezTo>
                    <a:cubicBezTo>
                      <a:pt x="400" y="5"/>
                      <a:pt x="372" y="1"/>
                      <a:pt x="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4888690" y="3061508"/>
                <a:ext cx="201212" cy="49506"/>
              </a:xfrm>
              <a:custGeom>
                <a:rect b="b" l="l" r="r" t="t"/>
                <a:pathLst>
                  <a:path extrusionOk="0" h="792" w="3219">
                    <a:moveTo>
                      <a:pt x="345" y="1"/>
                    </a:moveTo>
                    <a:cubicBezTo>
                      <a:pt x="68" y="1"/>
                      <a:pt x="1" y="408"/>
                      <a:pt x="276" y="530"/>
                    </a:cubicBezTo>
                    <a:cubicBezTo>
                      <a:pt x="1159" y="694"/>
                      <a:pt x="2041" y="759"/>
                      <a:pt x="2924" y="792"/>
                    </a:cubicBezTo>
                    <a:cubicBezTo>
                      <a:pt x="3219" y="759"/>
                      <a:pt x="3219" y="334"/>
                      <a:pt x="2924" y="268"/>
                    </a:cubicBezTo>
                    <a:cubicBezTo>
                      <a:pt x="2074" y="268"/>
                      <a:pt x="1224" y="170"/>
                      <a:pt x="406" y="7"/>
                    </a:cubicBezTo>
                    <a:cubicBezTo>
                      <a:pt x="385" y="3"/>
                      <a:pt x="364" y="1"/>
                      <a:pt x="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4950884" y="2857550"/>
                <a:ext cx="190085" cy="32754"/>
              </a:xfrm>
              <a:custGeom>
                <a:rect b="b" l="l" r="r" t="t"/>
                <a:pathLst>
                  <a:path extrusionOk="0" h="524" w="3041">
                    <a:moveTo>
                      <a:pt x="294" y="0"/>
                    </a:moveTo>
                    <a:cubicBezTo>
                      <a:pt x="0" y="33"/>
                      <a:pt x="0" y="491"/>
                      <a:pt x="294" y="523"/>
                    </a:cubicBezTo>
                    <a:lnTo>
                      <a:pt x="2747" y="523"/>
                    </a:lnTo>
                    <a:cubicBezTo>
                      <a:pt x="3041" y="491"/>
                      <a:pt x="3041" y="33"/>
                      <a:pt x="27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4296813" y="3146954"/>
                <a:ext cx="200587" cy="74946"/>
              </a:xfrm>
              <a:custGeom>
                <a:rect b="b" l="l" r="r" t="t"/>
                <a:pathLst>
                  <a:path extrusionOk="0" h="1199" w="3209">
                    <a:moveTo>
                      <a:pt x="2863" y="0"/>
                    </a:moveTo>
                    <a:cubicBezTo>
                      <a:pt x="2837" y="0"/>
                      <a:pt x="2809" y="4"/>
                      <a:pt x="2780" y="13"/>
                    </a:cubicBezTo>
                    <a:cubicBezTo>
                      <a:pt x="1930" y="307"/>
                      <a:pt x="1080" y="536"/>
                      <a:pt x="197" y="700"/>
                    </a:cubicBezTo>
                    <a:cubicBezTo>
                      <a:pt x="66" y="733"/>
                      <a:pt x="1" y="863"/>
                      <a:pt x="33" y="1027"/>
                    </a:cubicBezTo>
                    <a:cubicBezTo>
                      <a:pt x="60" y="1135"/>
                      <a:pt x="155" y="1199"/>
                      <a:pt x="261" y="1199"/>
                    </a:cubicBezTo>
                    <a:cubicBezTo>
                      <a:pt x="283" y="1199"/>
                      <a:pt x="305" y="1196"/>
                      <a:pt x="328" y="1190"/>
                    </a:cubicBezTo>
                    <a:cubicBezTo>
                      <a:pt x="1210" y="1027"/>
                      <a:pt x="2093" y="798"/>
                      <a:pt x="2911" y="504"/>
                    </a:cubicBezTo>
                    <a:cubicBezTo>
                      <a:pt x="3208" y="414"/>
                      <a:pt x="3127" y="0"/>
                      <a:pt x="28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4308252" y="3445735"/>
                <a:ext cx="206087" cy="66258"/>
              </a:xfrm>
              <a:custGeom>
                <a:rect b="b" l="l" r="r" t="t"/>
                <a:pathLst>
                  <a:path extrusionOk="0" h="1060" w="3297">
                    <a:moveTo>
                      <a:pt x="2947" y="1"/>
                    </a:moveTo>
                    <a:cubicBezTo>
                      <a:pt x="2929" y="1"/>
                      <a:pt x="2911" y="3"/>
                      <a:pt x="2891" y="7"/>
                    </a:cubicBezTo>
                    <a:cubicBezTo>
                      <a:pt x="2008" y="138"/>
                      <a:pt x="1158" y="399"/>
                      <a:pt x="275" y="563"/>
                    </a:cubicBezTo>
                    <a:cubicBezTo>
                      <a:pt x="1" y="655"/>
                      <a:pt x="96" y="1060"/>
                      <a:pt x="377" y="1060"/>
                    </a:cubicBezTo>
                    <a:cubicBezTo>
                      <a:pt x="396" y="1060"/>
                      <a:pt x="417" y="1058"/>
                      <a:pt x="439" y="1053"/>
                    </a:cubicBezTo>
                    <a:cubicBezTo>
                      <a:pt x="1289" y="890"/>
                      <a:pt x="2139" y="628"/>
                      <a:pt x="3022" y="498"/>
                    </a:cubicBezTo>
                    <a:cubicBezTo>
                      <a:pt x="3297" y="406"/>
                      <a:pt x="3201" y="1"/>
                      <a:pt x="29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4388823" y="3692948"/>
                <a:ext cx="190085" cy="57819"/>
              </a:xfrm>
              <a:custGeom>
                <a:rect b="b" l="l" r="r" t="t"/>
                <a:pathLst>
                  <a:path extrusionOk="0" h="925" w="3041">
                    <a:moveTo>
                      <a:pt x="2748" y="0"/>
                    </a:moveTo>
                    <a:cubicBezTo>
                      <a:pt x="2726" y="0"/>
                      <a:pt x="2704" y="3"/>
                      <a:pt x="2681" y="9"/>
                    </a:cubicBezTo>
                    <a:cubicBezTo>
                      <a:pt x="1897" y="205"/>
                      <a:pt x="1112" y="336"/>
                      <a:pt x="294" y="434"/>
                    </a:cubicBezTo>
                    <a:cubicBezTo>
                      <a:pt x="0" y="466"/>
                      <a:pt x="0" y="891"/>
                      <a:pt x="294" y="924"/>
                    </a:cubicBezTo>
                    <a:cubicBezTo>
                      <a:pt x="1144" y="826"/>
                      <a:pt x="1995" y="695"/>
                      <a:pt x="2812" y="499"/>
                    </a:cubicBezTo>
                    <a:cubicBezTo>
                      <a:pt x="2943" y="466"/>
                      <a:pt x="3041" y="336"/>
                      <a:pt x="3008" y="172"/>
                    </a:cubicBezTo>
                    <a:cubicBezTo>
                      <a:pt x="2954" y="64"/>
                      <a:pt x="2855" y="0"/>
                      <a:pt x="2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4448079" y="3939473"/>
                <a:ext cx="181959" cy="40692"/>
              </a:xfrm>
              <a:custGeom>
                <a:rect b="b" l="l" r="r" t="t"/>
                <a:pathLst>
                  <a:path extrusionOk="0" h="651" w="2911">
                    <a:moveTo>
                      <a:pt x="2636" y="0"/>
                    </a:moveTo>
                    <a:cubicBezTo>
                      <a:pt x="2608" y="0"/>
                      <a:pt x="2579" y="7"/>
                      <a:pt x="2551" y="21"/>
                    </a:cubicBezTo>
                    <a:cubicBezTo>
                      <a:pt x="1987" y="95"/>
                      <a:pt x="1423" y="131"/>
                      <a:pt x="859" y="131"/>
                    </a:cubicBezTo>
                    <a:cubicBezTo>
                      <a:pt x="671" y="131"/>
                      <a:pt x="483" y="127"/>
                      <a:pt x="295" y="119"/>
                    </a:cubicBezTo>
                    <a:cubicBezTo>
                      <a:pt x="0" y="185"/>
                      <a:pt x="0" y="610"/>
                      <a:pt x="295" y="642"/>
                    </a:cubicBezTo>
                    <a:cubicBezTo>
                      <a:pt x="439" y="648"/>
                      <a:pt x="583" y="651"/>
                      <a:pt x="726" y="651"/>
                    </a:cubicBezTo>
                    <a:cubicBezTo>
                      <a:pt x="1390" y="651"/>
                      <a:pt x="2036" y="592"/>
                      <a:pt x="2682" y="512"/>
                    </a:cubicBezTo>
                    <a:cubicBezTo>
                      <a:pt x="2812" y="446"/>
                      <a:pt x="2910" y="315"/>
                      <a:pt x="2878" y="185"/>
                    </a:cubicBezTo>
                    <a:cubicBezTo>
                      <a:pt x="2827" y="82"/>
                      <a:pt x="2736" y="0"/>
                      <a:pt x="26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16"/>
            <p:cNvGrpSpPr/>
            <p:nvPr/>
          </p:nvGrpSpPr>
          <p:grpSpPr>
            <a:xfrm rot="-5400000">
              <a:off x="7627727" y="1321910"/>
              <a:ext cx="1140312" cy="2664047"/>
              <a:chOff x="3325650" y="1967425"/>
              <a:chExt cx="775775" cy="1812400"/>
            </a:xfrm>
          </p:grpSpPr>
          <p:sp>
            <p:nvSpPr>
              <p:cNvPr id="167" name="Google Shape;167;p16"/>
              <p:cNvSpPr/>
              <p:nvPr/>
            </p:nvSpPr>
            <p:spPr>
              <a:xfrm>
                <a:off x="3644450" y="1967425"/>
                <a:ext cx="255900" cy="468675"/>
              </a:xfrm>
              <a:custGeom>
                <a:rect b="b" l="l" r="r" t="t"/>
                <a:pathLst>
                  <a:path extrusionOk="0" h="18747" w="10236">
                    <a:moveTo>
                      <a:pt x="5093" y="0"/>
                    </a:moveTo>
                    <a:cubicBezTo>
                      <a:pt x="2986" y="0"/>
                      <a:pt x="1299" y="2605"/>
                      <a:pt x="883" y="5144"/>
                    </a:cubicBezTo>
                    <a:cubicBezTo>
                      <a:pt x="1" y="10834"/>
                      <a:pt x="5036" y="14104"/>
                      <a:pt x="6835" y="18747"/>
                    </a:cubicBezTo>
                    <a:lnTo>
                      <a:pt x="7260" y="18747"/>
                    </a:lnTo>
                    <a:cubicBezTo>
                      <a:pt x="8306" y="16360"/>
                      <a:pt x="9647" y="14398"/>
                      <a:pt x="9941" y="11717"/>
                    </a:cubicBezTo>
                    <a:cubicBezTo>
                      <a:pt x="10235" y="8414"/>
                      <a:pt x="10104" y="4098"/>
                      <a:pt x="7881" y="1547"/>
                    </a:cubicBezTo>
                    <a:cubicBezTo>
                      <a:pt x="6920" y="452"/>
                      <a:pt x="5970" y="0"/>
                      <a:pt x="5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3544725" y="2393450"/>
                <a:ext cx="196200" cy="356550"/>
              </a:xfrm>
              <a:custGeom>
                <a:rect b="b" l="l" r="r" t="t"/>
                <a:pathLst>
                  <a:path extrusionOk="0" h="14262" w="7848">
                    <a:moveTo>
                      <a:pt x="4255" y="0"/>
                    </a:moveTo>
                    <a:cubicBezTo>
                      <a:pt x="3605" y="0"/>
                      <a:pt x="2915" y="442"/>
                      <a:pt x="2224" y="1542"/>
                    </a:cubicBezTo>
                    <a:cubicBezTo>
                      <a:pt x="0" y="5270"/>
                      <a:pt x="4153" y="10959"/>
                      <a:pt x="5625" y="14262"/>
                    </a:cubicBezTo>
                    <a:lnTo>
                      <a:pt x="5625" y="14098"/>
                    </a:lnTo>
                    <a:cubicBezTo>
                      <a:pt x="6507" y="11711"/>
                      <a:pt x="7717" y="8867"/>
                      <a:pt x="7848" y="6185"/>
                    </a:cubicBezTo>
                    <a:cubicBezTo>
                      <a:pt x="7848" y="4163"/>
                      <a:pt x="6248" y="0"/>
                      <a:pt x="4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3870900" y="2478250"/>
                <a:ext cx="230525" cy="413175"/>
              </a:xfrm>
              <a:custGeom>
                <a:rect b="b" l="l" r="r" t="t"/>
                <a:pathLst>
                  <a:path extrusionOk="0" h="16527" w="9221">
                    <a:moveTo>
                      <a:pt x="6806" y="0"/>
                    </a:moveTo>
                    <a:cubicBezTo>
                      <a:pt x="5413" y="0"/>
                      <a:pt x="3700" y="1483"/>
                      <a:pt x="2649" y="3676"/>
                    </a:cubicBezTo>
                    <a:cubicBezTo>
                      <a:pt x="752" y="7436"/>
                      <a:pt x="883" y="12210"/>
                      <a:pt x="0" y="16232"/>
                    </a:cubicBezTo>
                    <a:lnTo>
                      <a:pt x="131" y="16526"/>
                    </a:lnTo>
                    <a:cubicBezTo>
                      <a:pt x="2354" y="14892"/>
                      <a:pt x="5036" y="14140"/>
                      <a:pt x="6670" y="11753"/>
                    </a:cubicBezTo>
                    <a:cubicBezTo>
                      <a:pt x="8371" y="9366"/>
                      <a:pt x="9221" y="6488"/>
                      <a:pt x="9057" y="3545"/>
                    </a:cubicBezTo>
                    <a:cubicBezTo>
                      <a:pt x="8909" y="1032"/>
                      <a:pt x="7969" y="0"/>
                      <a:pt x="68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3325650" y="2855650"/>
                <a:ext cx="263250" cy="475575"/>
              </a:xfrm>
              <a:custGeom>
                <a:rect b="b" l="l" r="r" t="t"/>
                <a:pathLst>
                  <a:path extrusionOk="0" h="19023" w="10530">
                    <a:moveTo>
                      <a:pt x="6717" y="0"/>
                    </a:moveTo>
                    <a:cubicBezTo>
                      <a:pt x="6256" y="0"/>
                      <a:pt x="5751" y="167"/>
                      <a:pt x="5199" y="548"/>
                    </a:cubicBezTo>
                    <a:cubicBezTo>
                      <a:pt x="0" y="4144"/>
                      <a:pt x="5330" y="15883"/>
                      <a:pt x="8600" y="19022"/>
                    </a:cubicBezTo>
                    <a:lnTo>
                      <a:pt x="8600" y="18989"/>
                    </a:lnTo>
                    <a:cubicBezTo>
                      <a:pt x="8502" y="18172"/>
                      <a:pt x="8436" y="17354"/>
                      <a:pt x="8436" y="16537"/>
                    </a:cubicBezTo>
                    <a:cubicBezTo>
                      <a:pt x="8894" y="13561"/>
                      <a:pt x="10529" y="10553"/>
                      <a:pt x="10529" y="7414"/>
                    </a:cubicBezTo>
                    <a:cubicBezTo>
                      <a:pt x="10529" y="5411"/>
                      <a:pt x="9346" y="0"/>
                      <a:pt x="6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3682050" y="3149150"/>
                <a:ext cx="295850" cy="314500"/>
              </a:xfrm>
              <a:custGeom>
                <a:rect b="b" l="l" r="r" t="t"/>
                <a:pathLst>
                  <a:path extrusionOk="0" h="12580" w="11834">
                    <a:moveTo>
                      <a:pt x="8073" y="1"/>
                    </a:moveTo>
                    <a:cubicBezTo>
                      <a:pt x="7220" y="1"/>
                      <a:pt x="6222" y="243"/>
                      <a:pt x="5167" y="775"/>
                    </a:cubicBezTo>
                    <a:cubicBezTo>
                      <a:pt x="589" y="3162"/>
                      <a:pt x="1" y="7642"/>
                      <a:pt x="1" y="12285"/>
                    </a:cubicBezTo>
                    <a:lnTo>
                      <a:pt x="295" y="12579"/>
                    </a:lnTo>
                    <a:cubicBezTo>
                      <a:pt x="589" y="12416"/>
                      <a:pt x="851" y="12154"/>
                      <a:pt x="1014" y="11827"/>
                    </a:cubicBezTo>
                    <a:cubicBezTo>
                      <a:pt x="3859" y="9440"/>
                      <a:pt x="7260" y="8230"/>
                      <a:pt x="9614" y="5091"/>
                    </a:cubicBezTo>
                    <a:cubicBezTo>
                      <a:pt x="11834" y="2091"/>
                      <a:pt x="10578" y="1"/>
                      <a:pt x="80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3593775" y="2063725"/>
                <a:ext cx="237075" cy="1716100"/>
              </a:xfrm>
              <a:custGeom>
                <a:rect b="b" l="l" r="r" t="t"/>
                <a:pathLst>
                  <a:path extrusionOk="0" h="68644" w="9483">
                    <a:moveTo>
                      <a:pt x="6744" y="1"/>
                    </a:moveTo>
                    <a:cubicBezTo>
                      <a:pt x="6614" y="1"/>
                      <a:pt x="6491" y="82"/>
                      <a:pt x="6507" y="246"/>
                    </a:cubicBezTo>
                    <a:cubicBezTo>
                      <a:pt x="7129" y="4856"/>
                      <a:pt x="8306" y="9369"/>
                      <a:pt x="8665" y="14012"/>
                    </a:cubicBezTo>
                    <a:cubicBezTo>
                      <a:pt x="8992" y="18491"/>
                      <a:pt x="8240" y="22873"/>
                      <a:pt x="6965" y="27189"/>
                    </a:cubicBezTo>
                    <a:cubicBezTo>
                      <a:pt x="5690" y="31342"/>
                      <a:pt x="3990" y="35331"/>
                      <a:pt x="2583" y="39451"/>
                    </a:cubicBezTo>
                    <a:cubicBezTo>
                      <a:pt x="1831" y="41478"/>
                      <a:pt x="1243" y="43604"/>
                      <a:pt x="785" y="45729"/>
                    </a:cubicBezTo>
                    <a:cubicBezTo>
                      <a:pt x="327" y="48018"/>
                      <a:pt x="98" y="50372"/>
                      <a:pt x="66" y="52694"/>
                    </a:cubicBezTo>
                    <a:cubicBezTo>
                      <a:pt x="0" y="58023"/>
                      <a:pt x="818" y="63288"/>
                      <a:pt x="1930" y="68454"/>
                    </a:cubicBezTo>
                    <a:cubicBezTo>
                      <a:pt x="1956" y="68586"/>
                      <a:pt x="2052" y="68643"/>
                      <a:pt x="2152" y="68643"/>
                    </a:cubicBezTo>
                    <a:cubicBezTo>
                      <a:pt x="2300" y="68643"/>
                      <a:pt x="2459" y="68518"/>
                      <a:pt x="2420" y="68323"/>
                    </a:cubicBezTo>
                    <a:cubicBezTo>
                      <a:pt x="1406" y="63680"/>
                      <a:pt x="654" y="58939"/>
                      <a:pt x="589" y="54165"/>
                    </a:cubicBezTo>
                    <a:cubicBezTo>
                      <a:pt x="523" y="51778"/>
                      <a:pt x="687" y="49358"/>
                      <a:pt x="1079" y="47004"/>
                    </a:cubicBezTo>
                    <a:cubicBezTo>
                      <a:pt x="1472" y="44813"/>
                      <a:pt x="2028" y="42655"/>
                      <a:pt x="2747" y="40563"/>
                    </a:cubicBezTo>
                    <a:cubicBezTo>
                      <a:pt x="5461" y="32388"/>
                      <a:pt x="9483" y="24442"/>
                      <a:pt x="9254" y="15614"/>
                    </a:cubicBezTo>
                    <a:cubicBezTo>
                      <a:pt x="9123" y="10415"/>
                      <a:pt x="7684" y="5380"/>
                      <a:pt x="7030" y="246"/>
                    </a:cubicBezTo>
                    <a:cubicBezTo>
                      <a:pt x="7014" y="82"/>
                      <a:pt x="6875" y="1"/>
                      <a:pt x="67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3646100" y="2460000"/>
                <a:ext cx="87650" cy="407775"/>
              </a:xfrm>
              <a:custGeom>
                <a:rect b="b" l="l" r="r" t="t"/>
                <a:pathLst>
                  <a:path extrusionOk="0" h="16311" w="3506">
                    <a:moveTo>
                      <a:pt x="249" y="0"/>
                    </a:moveTo>
                    <a:cubicBezTo>
                      <a:pt x="131" y="0"/>
                      <a:pt x="16" y="74"/>
                      <a:pt x="0" y="221"/>
                    </a:cubicBezTo>
                    <a:cubicBezTo>
                      <a:pt x="0" y="2935"/>
                      <a:pt x="294" y="5649"/>
                      <a:pt x="850" y="8297"/>
                    </a:cubicBezTo>
                    <a:cubicBezTo>
                      <a:pt x="1406" y="10946"/>
                      <a:pt x="2223" y="13562"/>
                      <a:pt x="2976" y="16145"/>
                    </a:cubicBezTo>
                    <a:cubicBezTo>
                      <a:pt x="3014" y="16261"/>
                      <a:pt x="3109" y="16311"/>
                      <a:pt x="3205" y="16311"/>
                    </a:cubicBezTo>
                    <a:cubicBezTo>
                      <a:pt x="3353" y="16311"/>
                      <a:pt x="3506" y="16192"/>
                      <a:pt x="3466" y="16014"/>
                    </a:cubicBezTo>
                    <a:cubicBezTo>
                      <a:pt x="2714" y="13463"/>
                      <a:pt x="1962" y="10913"/>
                      <a:pt x="1406" y="8330"/>
                    </a:cubicBezTo>
                    <a:cubicBezTo>
                      <a:pt x="817" y="5681"/>
                      <a:pt x="523" y="2967"/>
                      <a:pt x="523" y="221"/>
                    </a:cubicBezTo>
                    <a:cubicBezTo>
                      <a:pt x="490" y="74"/>
                      <a:pt x="368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3665625" y="2549050"/>
                <a:ext cx="372200" cy="491475"/>
              </a:xfrm>
              <a:custGeom>
                <a:rect b="b" l="l" r="r" t="t"/>
                <a:pathLst>
                  <a:path extrusionOk="0" h="19659" w="14888">
                    <a:moveTo>
                      <a:pt x="14581" y="1"/>
                    </a:moveTo>
                    <a:cubicBezTo>
                      <a:pt x="14480" y="1"/>
                      <a:pt x="14385" y="58"/>
                      <a:pt x="14358" y="190"/>
                    </a:cubicBezTo>
                    <a:cubicBezTo>
                      <a:pt x="13704" y="3264"/>
                      <a:pt x="12560" y="6239"/>
                      <a:pt x="10990" y="8953"/>
                    </a:cubicBezTo>
                    <a:cubicBezTo>
                      <a:pt x="9388" y="11831"/>
                      <a:pt x="7361" y="14577"/>
                      <a:pt x="4778" y="16670"/>
                    </a:cubicBezTo>
                    <a:cubicBezTo>
                      <a:pt x="3470" y="17782"/>
                      <a:pt x="1933" y="18632"/>
                      <a:pt x="298" y="19155"/>
                    </a:cubicBezTo>
                    <a:cubicBezTo>
                      <a:pt x="1" y="19244"/>
                      <a:pt x="82" y="19658"/>
                      <a:pt x="345" y="19658"/>
                    </a:cubicBezTo>
                    <a:cubicBezTo>
                      <a:pt x="372" y="19658"/>
                      <a:pt x="399" y="19654"/>
                      <a:pt x="429" y="19646"/>
                    </a:cubicBezTo>
                    <a:lnTo>
                      <a:pt x="396" y="19646"/>
                    </a:lnTo>
                    <a:cubicBezTo>
                      <a:pt x="3470" y="18730"/>
                      <a:pt x="5988" y="16572"/>
                      <a:pt x="8015" y="14152"/>
                    </a:cubicBezTo>
                    <a:cubicBezTo>
                      <a:pt x="10238" y="11504"/>
                      <a:pt x="12037" y="8528"/>
                      <a:pt x="13312" y="5324"/>
                    </a:cubicBezTo>
                    <a:cubicBezTo>
                      <a:pt x="13999" y="3722"/>
                      <a:pt x="14489" y="2021"/>
                      <a:pt x="14849" y="321"/>
                    </a:cubicBezTo>
                    <a:cubicBezTo>
                      <a:pt x="14888" y="126"/>
                      <a:pt x="14729" y="1"/>
                      <a:pt x="145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3470325" y="2998700"/>
                <a:ext cx="134525" cy="437400"/>
              </a:xfrm>
              <a:custGeom>
                <a:rect b="b" l="l" r="r" t="t"/>
                <a:pathLst>
                  <a:path extrusionOk="0" h="17496" w="5381">
                    <a:moveTo>
                      <a:pt x="295" y="0"/>
                    </a:moveTo>
                    <a:cubicBezTo>
                      <a:pt x="173" y="0"/>
                      <a:pt x="50" y="74"/>
                      <a:pt x="34" y="221"/>
                    </a:cubicBezTo>
                    <a:cubicBezTo>
                      <a:pt x="1" y="3262"/>
                      <a:pt x="361" y="6303"/>
                      <a:pt x="1145" y="9245"/>
                    </a:cubicBezTo>
                    <a:cubicBezTo>
                      <a:pt x="1930" y="12123"/>
                      <a:pt x="3173" y="14870"/>
                      <a:pt x="4808" y="17387"/>
                    </a:cubicBezTo>
                    <a:cubicBezTo>
                      <a:pt x="4865" y="17464"/>
                      <a:pt x="4942" y="17496"/>
                      <a:pt x="5018" y="17496"/>
                    </a:cubicBezTo>
                    <a:cubicBezTo>
                      <a:pt x="5202" y="17496"/>
                      <a:pt x="5381" y="17311"/>
                      <a:pt x="5265" y="17126"/>
                    </a:cubicBezTo>
                    <a:cubicBezTo>
                      <a:pt x="3630" y="14641"/>
                      <a:pt x="2421" y="11959"/>
                      <a:pt x="1636" y="9115"/>
                    </a:cubicBezTo>
                    <a:cubicBezTo>
                      <a:pt x="884" y="6205"/>
                      <a:pt x="524" y="3229"/>
                      <a:pt x="557" y="221"/>
                    </a:cubicBezTo>
                    <a:cubicBezTo>
                      <a:pt x="540" y="74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3605550" y="3236975"/>
                <a:ext cx="234450" cy="359700"/>
              </a:xfrm>
              <a:custGeom>
                <a:rect b="b" l="l" r="r" t="t"/>
                <a:pathLst>
                  <a:path extrusionOk="0" h="14388" w="9378">
                    <a:moveTo>
                      <a:pt x="8999" y="1"/>
                    </a:moveTo>
                    <a:cubicBezTo>
                      <a:pt x="8939" y="1"/>
                      <a:pt x="8875" y="23"/>
                      <a:pt x="8816" y="74"/>
                    </a:cubicBezTo>
                    <a:cubicBezTo>
                      <a:pt x="6756" y="1873"/>
                      <a:pt x="5088" y="4063"/>
                      <a:pt x="3878" y="6548"/>
                    </a:cubicBezTo>
                    <a:cubicBezTo>
                      <a:pt x="3257" y="7758"/>
                      <a:pt x="2766" y="9001"/>
                      <a:pt x="2276" y="10276"/>
                    </a:cubicBezTo>
                    <a:cubicBezTo>
                      <a:pt x="1753" y="11617"/>
                      <a:pt x="1360" y="13023"/>
                      <a:pt x="183" y="13971"/>
                    </a:cubicBezTo>
                    <a:cubicBezTo>
                      <a:pt x="1" y="14127"/>
                      <a:pt x="192" y="14387"/>
                      <a:pt x="393" y="14387"/>
                    </a:cubicBezTo>
                    <a:cubicBezTo>
                      <a:pt x="445" y="14387"/>
                      <a:pt x="496" y="14370"/>
                      <a:pt x="543" y="14330"/>
                    </a:cubicBezTo>
                    <a:cubicBezTo>
                      <a:pt x="1589" y="13480"/>
                      <a:pt x="2080" y="12303"/>
                      <a:pt x="2505" y="11061"/>
                    </a:cubicBezTo>
                    <a:cubicBezTo>
                      <a:pt x="2995" y="9687"/>
                      <a:pt x="3519" y="8347"/>
                      <a:pt x="4140" y="7072"/>
                    </a:cubicBezTo>
                    <a:cubicBezTo>
                      <a:pt x="5350" y="4521"/>
                      <a:pt x="7083" y="2265"/>
                      <a:pt x="9175" y="434"/>
                    </a:cubicBezTo>
                    <a:cubicBezTo>
                      <a:pt x="9378" y="257"/>
                      <a:pt x="9208" y="1"/>
                      <a:pt x="8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3701150" y="2130750"/>
                <a:ext cx="136925" cy="98575"/>
              </a:xfrm>
              <a:custGeom>
                <a:rect b="b" l="l" r="r" t="t"/>
                <a:pathLst>
                  <a:path extrusionOk="0" h="3943" w="5477">
                    <a:moveTo>
                      <a:pt x="5147" y="1"/>
                    </a:moveTo>
                    <a:cubicBezTo>
                      <a:pt x="5046" y="1"/>
                      <a:pt x="4952" y="54"/>
                      <a:pt x="4926" y="181"/>
                    </a:cubicBezTo>
                    <a:cubicBezTo>
                      <a:pt x="4504" y="1267"/>
                      <a:pt x="3998" y="2326"/>
                      <a:pt x="3382" y="3305"/>
                    </a:cubicBezTo>
                    <a:lnTo>
                      <a:pt x="3382" y="3305"/>
                    </a:lnTo>
                    <a:cubicBezTo>
                      <a:pt x="2430" y="2559"/>
                      <a:pt x="1496" y="1819"/>
                      <a:pt x="479" y="1162"/>
                    </a:cubicBezTo>
                    <a:cubicBezTo>
                      <a:pt x="434" y="1128"/>
                      <a:pt x="390" y="1114"/>
                      <a:pt x="347" y="1114"/>
                    </a:cubicBezTo>
                    <a:cubicBezTo>
                      <a:pt x="143" y="1114"/>
                      <a:pt x="1" y="1451"/>
                      <a:pt x="218" y="1587"/>
                    </a:cubicBezTo>
                    <a:cubicBezTo>
                      <a:pt x="1264" y="2273"/>
                      <a:pt x="2245" y="3091"/>
                      <a:pt x="3259" y="3876"/>
                    </a:cubicBezTo>
                    <a:cubicBezTo>
                      <a:pt x="3316" y="3918"/>
                      <a:pt x="3385" y="3943"/>
                      <a:pt x="3454" y="3943"/>
                    </a:cubicBezTo>
                    <a:cubicBezTo>
                      <a:pt x="3542" y="3943"/>
                      <a:pt x="3628" y="3902"/>
                      <a:pt x="3684" y="3810"/>
                    </a:cubicBezTo>
                    <a:cubicBezTo>
                      <a:pt x="4370" y="2731"/>
                      <a:pt x="4959" y="1554"/>
                      <a:pt x="5417" y="312"/>
                    </a:cubicBezTo>
                    <a:cubicBezTo>
                      <a:pt x="5477" y="132"/>
                      <a:pt x="5304" y="1"/>
                      <a:pt x="5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3730575" y="2251775"/>
                <a:ext cx="115375" cy="59750"/>
              </a:xfrm>
              <a:custGeom>
                <a:rect b="b" l="l" r="r" t="t"/>
                <a:pathLst>
                  <a:path extrusionOk="0" h="2390" w="4615">
                    <a:moveTo>
                      <a:pt x="337" y="0"/>
                    </a:moveTo>
                    <a:cubicBezTo>
                      <a:pt x="121" y="0"/>
                      <a:pt x="1" y="343"/>
                      <a:pt x="218" y="506"/>
                    </a:cubicBezTo>
                    <a:cubicBezTo>
                      <a:pt x="1101" y="1095"/>
                      <a:pt x="1885" y="1814"/>
                      <a:pt x="2801" y="2370"/>
                    </a:cubicBezTo>
                    <a:cubicBezTo>
                      <a:pt x="2837" y="2382"/>
                      <a:pt x="2877" y="2389"/>
                      <a:pt x="2919" y="2389"/>
                    </a:cubicBezTo>
                    <a:cubicBezTo>
                      <a:pt x="2990" y="2389"/>
                      <a:pt x="3066" y="2367"/>
                      <a:pt x="3128" y="2304"/>
                    </a:cubicBezTo>
                    <a:cubicBezTo>
                      <a:pt x="3651" y="1716"/>
                      <a:pt x="4109" y="1095"/>
                      <a:pt x="4501" y="408"/>
                    </a:cubicBezTo>
                    <a:cubicBezTo>
                      <a:pt x="4614" y="205"/>
                      <a:pt x="4431" y="17"/>
                      <a:pt x="4253" y="17"/>
                    </a:cubicBezTo>
                    <a:cubicBezTo>
                      <a:pt x="4173" y="17"/>
                      <a:pt x="4094" y="55"/>
                      <a:pt x="4044" y="146"/>
                    </a:cubicBezTo>
                    <a:cubicBezTo>
                      <a:pt x="3714" y="746"/>
                      <a:pt x="3329" y="1290"/>
                      <a:pt x="2890" y="1805"/>
                    </a:cubicBezTo>
                    <a:lnTo>
                      <a:pt x="2890" y="1805"/>
                    </a:lnTo>
                    <a:cubicBezTo>
                      <a:pt x="2047" y="1266"/>
                      <a:pt x="1306" y="600"/>
                      <a:pt x="479" y="48"/>
                    </a:cubicBezTo>
                    <a:cubicBezTo>
                      <a:pt x="429" y="15"/>
                      <a:pt x="381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3920750" y="2692600"/>
                <a:ext cx="109450" cy="93575"/>
              </a:xfrm>
              <a:custGeom>
                <a:rect b="b" l="l" r="r" t="t"/>
                <a:pathLst>
                  <a:path extrusionOk="0" h="3743" w="4378">
                    <a:moveTo>
                      <a:pt x="281" y="1"/>
                    </a:moveTo>
                    <a:cubicBezTo>
                      <a:pt x="264" y="1"/>
                      <a:pt x="247" y="3"/>
                      <a:pt x="230" y="7"/>
                    </a:cubicBezTo>
                    <a:cubicBezTo>
                      <a:pt x="99" y="72"/>
                      <a:pt x="1" y="203"/>
                      <a:pt x="66" y="334"/>
                    </a:cubicBezTo>
                    <a:cubicBezTo>
                      <a:pt x="164" y="1478"/>
                      <a:pt x="491" y="2590"/>
                      <a:pt x="982" y="3604"/>
                    </a:cubicBezTo>
                    <a:cubicBezTo>
                      <a:pt x="1008" y="3684"/>
                      <a:pt x="1102" y="3743"/>
                      <a:pt x="1189" y="3743"/>
                    </a:cubicBezTo>
                    <a:cubicBezTo>
                      <a:pt x="1207" y="3743"/>
                      <a:pt x="1226" y="3740"/>
                      <a:pt x="1243" y="3734"/>
                    </a:cubicBezTo>
                    <a:cubicBezTo>
                      <a:pt x="2388" y="3309"/>
                      <a:pt x="3663" y="2917"/>
                      <a:pt x="4284" y="1805"/>
                    </a:cubicBezTo>
                    <a:cubicBezTo>
                      <a:pt x="4377" y="1619"/>
                      <a:pt x="4222" y="1450"/>
                      <a:pt x="4054" y="1450"/>
                    </a:cubicBezTo>
                    <a:cubicBezTo>
                      <a:pt x="3986" y="1450"/>
                      <a:pt x="3916" y="1478"/>
                      <a:pt x="3859" y="1544"/>
                    </a:cubicBezTo>
                    <a:cubicBezTo>
                      <a:pt x="3341" y="2488"/>
                      <a:pt x="2285" y="2836"/>
                      <a:pt x="1324" y="3170"/>
                    </a:cubicBezTo>
                    <a:lnTo>
                      <a:pt x="1324" y="3170"/>
                    </a:lnTo>
                    <a:cubicBezTo>
                      <a:pt x="1131" y="2755"/>
                      <a:pt x="969" y="2297"/>
                      <a:pt x="883" y="1838"/>
                    </a:cubicBezTo>
                    <a:cubicBezTo>
                      <a:pt x="720" y="1282"/>
                      <a:pt x="622" y="759"/>
                      <a:pt x="556" y="203"/>
                    </a:cubicBezTo>
                    <a:cubicBezTo>
                      <a:pt x="500" y="89"/>
                      <a:pt x="394" y="1"/>
                      <a:pt x="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3961000" y="2597975"/>
                <a:ext cx="94650" cy="79700"/>
              </a:xfrm>
              <a:custGeom>
                <a:rect b="b" l="l" r="r" t="t"/>
                <a:pathLst>
                  <a:path extrusionOk="0" h="3188" w="3786">
                    <a:moveTo>
                      <a:pt x="346" y="1"/>
                    </a:moveTo>
                    <a:cubicBezTo>
                      <a:pt x="175" y="1"/>
                      <a:pt x="1" y="188"/>
                      <a:pt x="91" y="391"/>
                    </a:cubicBezTo>
                    <a:cubicBezTo>
                      <a:pt x="516" y="1176"/>
                      <a:pt x="1006" y="2026"/>
                      <a:pt x="1105" y="2942"/>
                    </a:cubicBezTo>
                    <a:cubicBezTo>
                      <a:pt x="1105" y="3076"/>
                      <a:pt x="1214" y="3188"/>
                      <a:pt x="1344" y="3188"/>
                    </a:cubicBezTo>
                    <a:cubicBezTo>
                      <a:pt x="1373" y="3188"/>
                      <a:pt x="1402" y="3182"/>
                      <a:pt x="1432" y="3171"/>
                    </a:cubicBezTo>
                    <a:cubicBezTo>
                      <a:pt x="2249" y="2942"/>
                      <a:pt x="2805" y="2222"/>
                      <a:pt x="3590" y="1895"/>
                    </a:cubicBezTo>
                    <a:cubicBezTo>
                      <a:pt x="3720" y="1863"/>
                      <a:pt x="3786" y="1732"/>
                      <a:pt x="3753" y="1601"/>
                    </a:cubicBezTo>
                    <a:cubicBezTo>
                      <a:pt x="3725" y="1487"/>
                      <a:pt x="3622" y="1399"/>
                      <a:pt x="3510" y="1399"/>
                    </a:cubicBezTo>
                    <a:cubicBezTo>
                      <a:pt x="3493" y="1399"/>
                      <a:pt x="3476" y="1401"/>
                      <a:pt x="3459" y="1405"/>
                    </a:cubicBezTo>
                    <a:cubicBezTo>
                      <a:pt x="3066" y="1601"/>
                      <a:pt x="2674" y="1830"/>
                      <a:pt x="2347" y="2092"/>
                    </a:cubicBezTo>
                    <a:cubicBezTo>
                      <a:pt x="2103" y="2287"/>
                      <a:pt x="1841" y="2445"/>
                      <a:pt x="1575" y="2581"/>
                    </a:cubicBezTo>
                    <a:lnTo>
                      <a:pt x="1575" y="2581"/>
                    </a:lnTo>
                    <a:cubicBezTo>
                      <a:pt x="1405" y="1709"/>
                      <a:pt x="952" y="907"/>
                      <a:pt x="549" y="130"/>
                    </a:cubicBezTo>
                    <a:cubicBezTo>
                      <a:pt x="498" y="38"/>
                      <a:pt x="422" y="1"/>
                      <a:pt x="3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3608050" y="2517925"/>
                <a:ext cx="88625" cy="70225"/>
              </a:xfrm>
              <a:custGeom>
                <a:rect b="b" l="l" r="r" t="t"/>
                <a:pathLst>
                  <a:path extrusionOk="0" h="2809" w="3545">
                    <a:moveTo>
                      <a:pt x="3207" y="1"/>
                    </a:moveTo>
                    <a:cubicBezTo>
                      <a:pt x="3140" y="1"/>
                      <a:pt x="3073" y="28"/>
                      <a:pt x="3026" y="95"/>
                    </a:cubicBezTo>
                    <a:cubicBezTo>
                      <a:pt x="2623" y="758"/>
                      <a:pt x="2244" y="1446"/>
                      <a:pt x="1892" y="2138"/>
                    </a:cubicBezTo>
                    <a:lnTo>
                      <a:pt x="1892" y="2138"/>
                    </a:lnTo>
                    <a:cubicBezTo>
                      <a:pt x="1366" y="1685"/>
                      <a:pt x="919" y="1157"/>
                      <a:pt x="574" y="552"/>
                    </a:cubicBezTo>
                    <a:cubicBezTo>
                      <a:pt x="516" y="476"/>
                      <a:pt x="439" y="444"/>
                      <a:pt x="363" y="444"/>
                    </a:cubicBezTo>
                    <a:cubicBezTo>
                      <a:pt x="179" y="444"/>
                      <a:pt x="0" y="629"/>
                      <a:pt x="116" y="814"/>
                    </a:cubicBezTo>
                    <a:cubicBezTo>
                      <a:pt x="574" y="1566"/>
                      <a:pt x="1162" y="2220"/>
                      <a:pt x="1849" y="2776"/>
                    </a:cubicBezTo>
                    <a:cubicBezTo>
                      <a:pt x="1893" y="2798"/>
                      <a:pt x="1936" y="2808"/>
                      <a:pt x="1979" y="2808"/>
                    </a:cubicBezTo>
                    <a:cubicBezTo>
                      <a:pt x="2063" y="2808"/>
                      <a:pt x="2143" y="2765"/>
                      <a:pt x="2209" y="2678"/>
                    </a:cubicBezTo>
                    <a:cubicBezTo>
                      <a:pt x="2568" y="1893"/>
                      <a:pt x="2993" y="1108"/>
                      <a:pt x="3451" y="356"/>
                    </a:cubicBezTo>
                    <a:cubicBezTo>
                      <a:pt x="3544" y="170"/>
                      <a:pt x="3373" y="1"/>
                      <a:pt x="3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3749075" y="3248825"/>
                <a:ext cx="76800" cy="80900"/>
              </a:xfrm>
              <a:custGeom>
                <a:rect b="b" l="l" r="r" t="t"/>
                <a:pathLst>
                  <a:path extrusionOk="0" h="3236" w="3072">
                    <a:moveTo>
                      <a:pt x="275" y="1"/>
                    </a:moveTo>
                    <a:cubicBezTo>
                      <a:pt x="156" y="1"/>
                      <a:pt x="34" y="74"/>
                      <a:pt x="1" y="221"/>
                    </a:cubicBezTo>
                    <a:lnTo>
                      <a:pt x="1" y="2968"/>
                    </a:lnTo>
                    <a:cubicBezTo>
                      <a:pt x="1" y="3139"/>
                      <a:pt x="126" y="3236"/>
                      <a:pt x="266" y="3236"/>
                    </a:cubicBezTo>
                    <a:cubicBezTo>
                      <a:pt x="286" y="3236"/>
                      <a:pt x="307" y="3234"/>
                      <a:pt x="328" y="3230"/>
                    </a:cubicBezTo>
                    <a:cubicBezTo>
                      <a:pt x="1145" y="2935"/>
                      <a:pt x="2061" y="3001"/>
                      <a:pt x="2846" y="2543"/>
                    </a:cubicBezTo>
                    <a:cubicBezTo>
                      <a:pt x="3071" y="2374"/>
                      <a:pt x="2932" y="2059"/>
                      <a:pt x="2701" y="2059"/>
                    </a:cubicBezTo>
                    <a:cubicBezTo>
                      <a:pt x="2664" y="2059"/>
                      <a:pt x="2625" y="2067"/>
                      <a:pt x="2584" y="2085"/>
                    </a:cubicBezTo>
                    <a:cubicBezTo>
                      <a:pt x="1963" y="2452"/>
                      <a:pt x="1220" y="2454"/>
                      <a:pt x="524" y="2636"/>
                    </a:cubicBezTo>
                    <a:lnTo>
                      <a:pt x="524" y="2636"/>
                    </a:lnTo>
                    <a:lnTo>
                      <a:pt x="524" y="221"/>
                    </a:lnTo>
                    <a:cubicBezTo>
                      <a:pt x="508" y="74"/>
                      <a:pt x="393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3430050" y="3074500"/>
                <a:ext cx="102300" cy="70400"/>
              </a:xfrm>
              <a:custGeom>
                <a:rect b="b" l="l" r="r" t="t"/>
                <a:pathLst>
                  <a:path extrusionOk="0" h="2816" w="4092">
                    <a:moveTo>
                      <a:pt x="3774" y="0"/>
                    </a:moveTo>
                    <a:cubicBezTo>
                      <a:pt x="3675" y="0"/>
                      <a:pt x="3579" y="51"/>
                      <a:pt x="3541" y="164"/>
                    </a:cubicBezTo>
                    <a:cubicBezTo>
                      <a:pt x="3209" y="950"/>
                      <a:pt x="2765" y="1651"/>
                      <a:pt x="2184" y="2243"/>
                    </a:cubicBezTo>
                    <a:lnTo>
                      <a:pt x="2184" y="2243"/>
                    </a:lnTo>
                    <a:cubicBezTo>
                      <a:pt x="1588" y="1785"/>
                      <a:pt x="1047" y="1297"/>
                      <a:pt x="533" y="753"/>
                    </a:cubicBezTo>
                    <a:cubicBezTo>
                      <a:pt x="477" y="689"/>
                      <a:pt x="413" y="662"/>
                      <a:pt x="351" y="662"/>
                    </a:cubicBezTo>
                    <a:cubicBezTo>
                      <a:pt x="163" y="662"/>
                      <a:pt x="0" y="915"/>
                      <a:pt x="173" y="1113"/>
                    </a:cubicBezTo>
                    <a:cubicBezTo>
                      <a:pt x="729" y="1701"/>
                      <a:pt x="1383" y="2290"/>
                      <a:pt x="2070" y="2780"/>
                    </a:cubicBezTo>
                    <a:cubicBezTo>
                      <a:pt x="2107" y="2805"/>
                      <a:pt x="2149" y="2816"/>
                      <a:pt x="2193" y="2816"/>
                    </a:cubicBezTo>
                    <a:cubicBezTo>
                      <a:pt x="2263" y="2816"/>
                      <a:pt x="2336" y="2788"/>
                      <a:pt x="2397" y="2747"/>
                    </a:cubicBezTo>
                    <a:cubicBezTo>
                      <a:pt x="3083" y="2061"/>
                      <a:pt x="3639" y="1211"/>
                      <a:pt x="4032" y="328"/>
                    </a:cubicBezTo>
                    <a:cubicBezTo>
                      <a:pt x="4092" y="127"/>
                      <a:pt x="3930" y="0"/>
                      <a:pt x="37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3433200" y="3016500"/>
                <a:ext cx="89825" cy="57625"/>
              </a:xfrm>
              <a:custGeom>
                <a:rect b="b" l="l" r="r" t="t"/>
                <a:pathLst>
                  <a:path extrusionOk="0" h="2305" w="3593">
                    <a:moveTo>
                      <a:pt x="3260" y="0"/>
                    </a:moveTo>
                    <a:cubicBezTo>
                      <a:pt x="3184" y="0"/>
                      <a:pt x="3107" y="38"/>
                      <a:pt x="3055" y="130"/>
                    </a:cubicBezTo>
                    <a:cubicBezTo>
                      <a:pt x="2723" y="735"/>
                      <a:pt x="2306" y="1284"/>
                      <a:pt x="1780" y="1725"/>
                    </a:cubicBezTo>
                    <a:lnTo>
                      <a:pt x="1780" y="1725"/>
                    </a:lnTo>
                    <a:cubicBezTo>
                      <a:pt x="1339" y="1367"/>
                      <a:pt x="925" y="1005"/>
                      <a:pt x="538" y="588"/>
                    </a:cubicBezTo>
                    <a:cubicBezTo>
                      <a:pt x="486" y="536"/>
                      <a:pt x="428" y="515"/>
                      <a:pt x="371" y="515"/>
                    </a:cubicBezTo>
                    <a:cubicBezTo>
                      <a:pt x="176" y="515"/>
                      <a:pt x="1" y="770"/>
                      <a:pt x="178" y="948"/>
                    </a:cubicBezTo>
                    <a:cubicBezTo>
                      <a:pt x="636" y="1438"/>
                      <a:pt x="1126" y="1863"/>
                      <a:pt x="1649" y="2255"/>
                    </a:cubicBezTo>
                    <a:cubicBezTo>
                      <a:pt x="1682" y="2288"/>
                      <a:pt x="1723" y="2304"/>
                      <a:pt x="1768" y="2304"/>
                    </a:cubicBezTo>
                    <a:cubicBezTo>
                      <a:pt x="1813" y="2304"/>
                      <a:pt x="1862" y="2288"/>
                      <a:pt x="1911" y="2255"/>
                    </a:cubicBezTo>
                    <a:cubicBezTo>
                      <a:pt x="2565" y="1765"/>
                      <a:pt x="3088" y="1111"/>
                      <a:pt x="3480" y="359"/>
                    </a:cubicBezTo>
                    <a:cubicBezTo>
                      <a:pt x="3593" y="180"/>
                      <a:pt x="3428" y="0"/>
                      <a:pt x="32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16"/>
            <p:cNvGrpSpPr/>
            <p:nvPr/>
          </p:nvGrpSpPr>
          <p:grpSpPr>
            <a:xfrm rot="-8100000">
              <a:off x="7329122" y="2886771"/>
              <a:ext cx="652398" cy="503875"/>
              <a:chOff x="5467375" y="2021125"/>
              <a:chExt cx="618800" cy="477925"/>
            </a:xfrm>
          </p:grpSpPr>
          <p:sp>
            <p:nvSpPr>
              <p:cNvPr id="186" name="Google Shape;186;p16"/>
              <p:cNvSpPr/>
              <p:nvPr/>
            </p:nvSpPr>
            <p:spPr>
              <a:xfrm>
                <a:off x="5467375" y="20211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5539325" y="21920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5599650" y="22462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5655725" y="22460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5659250" y="23279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16"/>
            <p:cNvGrpSpPr/>
            <p:nvPr/>
          </p:nvGrpSpPr>
          <p:grpSpPr>
            <a:xfrm>
              <a:off x="7184310" y="2945713"/>
              <a:ext cx="113650" cy="99750"/>
              <a:chOff x="5042000" y="1255775"/>
              <a:chExt cx="113650" cy="99750"/>
            </a:xfrm>
          </p:grpSpPr>
          <p:sp>
            <p:nvSpPr>
              <p:cNvPr id="192" name="Google Shape;192;p16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16"/>
            <p:cNvGrpSpPr/>
            <p:nvPr/>
          </p:nvGrpSpPr>
          <p:grpSpPr>
            <a:xfrm>
              <a:off x="8105385" y="1785088"/>
              <a:ext cx="113650" cy="99750"/>
              <a:chOff x="5042000" y="1255775"/>
              <a:chExt cx="113650" cy="99750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9" name="Google Shape;199;p1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2" type="title"/>
          </p:nvPr>
        </p:nvSpPr>
        <p:spPr>
          <a:xfrm>
            <a:off x="713175" y="1112200"/>
            <a:ext cx="77175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201" name="Google Shape;201;p16"/>
          <p:cNvGrpSpPr/>
          <p:nvPr/>
        </p:nvGrpSpPr>
        <p:grpSpPr>
          <a:xfrm rot="10800000">
            <a:off x="43889" y="2719920"/>
            <a:ext cx="1907245" cy="1397268"/>
            <a:chOff x="-364257" y="1716642"/>
            <a:chExt cx="2640516" cy="1934470"/>
          </a:xfrm>
        </p:grpSpPr>
        <p:grpSp>
          <p:nvGrpSpPr>
            <p:cNvPr id="202" name="Google Shape;202;p16"/>
            <p:cNvGrpSpPr/>
            <p:nvPr/>
          </p:nvGrpSpPr>
          <p:grpSpPr>
            <a:xfrm rot="5400000">
              <a:off x="595578" y="1624046"/>
              <a:ext cx="720847" cy="2640516"/>
              <a:chOff x="1752050" y="2866875"/>
              <a:chExt cx="475775" cy="1742800"/>
            </a:xfrm>
          </p:grpSpPr>
          <p:sp>
            <p:nvSpPr>
              <p:cNvPr id="203" name="Google Shape;203;p16"/>
              <p:cNvSpPr/>
              <p:nvPr/>
            </p:nvSpPr>
            <p:spPr>
              <a:xfrm>
                <a:off x="1752050" y="2866875"/>
                <a:ext cx="475775" cy="1461625"/>
              </a:xfrm>
              <a:custGeom>
                <a:rect b="b" l="l" r="r" t="t"/>
                <a:pathLst>
                  <a:path extrusionOk="0" h="58465" w="19031">
                    <a:moveTo>
                      <a:pt x="8632" y="1"/>
                    </a:moveTo>
                    <a:cubicBezTo>
                      <a:pt x="5624" y="9483"/>
                      <a:pt x="2322" y="19325"/>
                      <a:pt x="0" y="29167"/>
                    </a:cubicBezTo>
                    <a:cubicBezTo>
                      <a:pt x="1668" y="29658"/>
                      <a:pt x="5166" y="30671"/>
                      <a:pt x="6147" y="32012"/>
                    </a:cubicBezTo>
                    <a:cubicBezTo>
                      <a:pt x="4780" y="32354"/>
                      <a:pt x="3376" y="32532"/>
                      <a:pt x="1963" y="32532"/>
                    </a:cubicBezTo>
                    <a:cubicBezTo>
                      <a:pt x="1484" y="32532"/>
                      <a:pt x="1004" y="32511"/>
                      <a:pt x="523" y="32470"/>
                    </a:cubicBezTo>
                    <a:lnTo>
                      <a:pt x="523" y="32470"/>
                    </a:lnTo>
                    <a:cubicBezTo>
                      <a:pt x="1504" y="40481"/>
                      <a:pt x="4186" y="52154"/>
                      <a:pt x="12752" y="58465"/>
                    </a:cubicBezTo>
                    <a:cubicBezTo>
                      <a:pt x="16218" y="53495"/>
                      <a:pt x="18377" y="43129"/>
                      <a:pt x="18704" y="36132"/>
                    </a:cubicBezTo>
                    <a:cubicBezTo>
                      <a:pt x="18867" y="30344"/>
                      <a:pt x="19031" y="24001"/>
                      <a:pt x="18377" y="18148"/>
                    </a:cubicBezTo>
                    <a:cubicBezTo>
                      <a:pt x="16545" y="18148"/>
                      <a:pt x="15565" y="18148"/>
                      <a:pt x="14257" y="17821"/>
                    </a:cubicBezTo>
                    <a:cubicBezTo>
                      <a:pt x="15401" y="16677"/>
                      <a:pt x="16382" y="15990"/>
                      <a:pt x="17559" y="15009"/>
                    </a:cubicBezTo>
                    <a:cubicBezTo>
                      <a:pt x="16545" y="13341"/>
                      <a:pt x="9940" y="2486"/>
                      <a:pt x="8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1965000" y="3076850"/>
                <a:ext cx="225925" cy="1532825"/>
              </a:xfrm>
              <a:custGeom>
                <a:rect b="b" l="l" r="r" t="t"/>
                <a:pathLst>
                  <a:path extrusionOk="0" h="61313" w="9037">
                    <a:moveTo>
                      <a:pt x="243" y="1"/>
                    </a:moveTo>
                    <a:cubicBezTo>
                      <a:pt x="116" y="1"/>
                      <a:pt x="0" y="75"/>
                      <a:pt x="16" y="234"/>
                    </a:cubicBezTo>
                    <a:cubicBezTo>
                      <a:pt x="703" y="8964"/>
                      <a:pt x="311" y="17760"/>
                      <a:pt x="1488" y="26458"/>
                    </a:cubicBezTo>
                    <a:cubicBezTo>
                      <a:pt x="2044" y="30578"/>
                      <a:pt x="2959" y="34665"/>
                      <a:pt x="3482" y="38818"/>
                    </a:cubicBezTo>
                    <a:cubicBezTo>
                      <a:pt x="3777" y="40812"/>
                      <a:pt x="3907" y="42872"/>
                      <a:pt x="3907" y="44899"/>
                    </a:cubicBezTo>
                    <a:cubicBezTo>
                      <a:pt x="3907" y="46894"/>
                      <a:pt x="3482" y="48889"/>
                      <a:pt x="3613" y="50883"/>
                    </a:cubicBezTo>
                    <a:cubicBezTo>
                      <a:pt x="3809" y="54872"/>
                      <a:pt x="5771" y="58469"/>
                      <a:pt x="8518" y="61248"/>
                    </a:cubicBezTo>
                    <a:cubicBezTo>
                      <a:pt x="8577" y="61293"/>
                      <a:pt x="8639" y="61312"/>
                      <a:pt x="8696" y="61312"/>
                    </a:cubicBezTo>
                    <a:cubicBezTo>
                      <a:pt x="8890" y="61312"/>
                      <a:pt x="9037" y="61091"/>
                      <a:pt x="8910" y="60889"/>
                    </a:cubicBezTo>
                    <a:cubicBezTo>
                      <a:pt x="6360" y="58338"/>
                      <a:pt x="4496" y="55036"/>
                      <a:pt x="4136" y="51406"/>
                    </a:cubicBezTo>
                    <a:cubicBezTo>
                      <a:pt x="3973" y="49477"/>
                      <a:pt x="4333" y="47581"/>
                      <a:pt x="4398" y="45684"/>
                    </a:cubicBezTo>
                    <a:cubicBezTo>
                      <a:pt x="4431" y="43657"/>
                      <a:pt x="4333" y="41630"/>
                      <a:pt x="4104" y="39635"/>
                    </a:cubicBezTo>
                    <a:cubicBezTo>
                      <a:pt x="3646" y="35678"/>
                      <a:pt x="2796" y="31787"/>
                      <a:pt x="2207" y="27864"/>
                    </a:cubicBezTo>
                    <a:cubicBezTo>
                      <a:pt x="1586" y="23548"/>
                      <a:pt x="1226" y="19199"/>
                      <a:pt x="1128" y="14850"/>
                    </a:cubicBezTo>
                    <a:cubicBezTo>
                      <a:pt x="965" y="9978"/>
                      <a:pt x="899" y="5106"/>
                      <a:pt x="540" y="234"/>
                    </a:cubicBezTo>
                    <a:cubicBezTo>
                      <a:pt x="523" y="83"/>
                      <a:pt x="377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6"/>
              <p:cNvSpPr/>
              <p:nvPr/>
            </p:nvSpPr>
            <p:spPr>
              <a:xfrm>
                <a:off x="1905525" y="3168500"/>
                <a:ext cx="177975" cy="154550"/>
              </a:xfrm>
              <a:custGeom>
                <a:rect b="b" l="l" r="r" t="t"/>
                <a:pathLst>
                  <a:path extrusionOk="0" h="6182" w="7119">
                    <a:moveTo>
                      <a:pt x="6804" y="1"/>
                    </a:moveTo>
                    <a:cubicBezTo>
                      <a:pt x="6703" y="1"/>
                      <a:pt x="6599" y="51"/>
                      <a:pt x="6548" y="165"/>
                    </a:cubicBezTo>
                    <a:cubicBezTo>
                      <a:pt x="5867" y="2208"/>
                      <a:pt x="4159" y="3636"/>
                      <a:pt x="3119" y="5476"/>
                    </a:cubicBezTo>
                    <a:lnTo>
                      <a:pt x="3119" y="5476"/>
                    </a:lnTo>
                    <a:cubicBezTo>
                      <a:pt x="2550" y="3918"/>
                      <a:pt x="1473" y="2639"/>
                      <a:pt x="564" y="1276"/>
                    </a:cubicBezTo>
                    <a:cubicBezTo>
                      <a:pt x="516" y="1200"/>
                      <a:pt x="443" y="1168"/>
                      <a:pt x="369" y="1168"/>
                    </a:cubicBezTo>
                    <a:cubicBezTo>
                      <a:pt x="189" y="1168"/>
                      <a:pt x="0" y="1353"/>
                      <a:pt x="139" y="1538"/>
                    </a:cubicBezTo>
                    <a:lnTo>
                      <a:pt x="107" y="1538"/>
                    </a:lnTo>
                    <a:cubicBezTo>
                      <a:pt x="1055" y="2977"/>
                      <a:pt x="2232" y="4317"/>
                      <a:pt x="2755" y="5985"/>
                    </a:cubicBezTo>
                    <a:cubicBezTo>
                      <a:pt x="2755" y="6083"/>
                      <a:pt x="2886" y="6148"/>
                      <a:pt x="2984" y="6181"/>
                    </a:cubicBezTo>
                    <a:lnTo>
                      <a:pt x="3147" y="6181"/>
                    </a:lnTo>
                    <a:cubicBezTo>
                      <a:pt x="3246" y="6181"/>
                      <a:pt x="3344" y="6116"/>
                      <a:pt x="3376" y="6050"/>
                    </a:cubicBezTo>
                    <a:cubicBezTo>
                      <a:pt x="4390" y="3990"/>
                      <a:pt x="6286" y="2486"/>
                      <a:pt x="7039" y="328"/>
                    </a:cubicBezTo>
                    <a:cubicBezTo>
                      <a:pt x="7119" y="127"/>
                      <a:pt x="6965" y="1"/>
                      <a:pt x="6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>
                <a:off x="1877300" y="3314425"/>
                <a:ext cx="210300" cy="153925"/>
              </a:xfrm>
              <a:custGeom>
                <a:rect b="b" l="l" r="r" t="t"/>
                <a:pathLst>
                  <a:path extrusionOk="0" h="6157" w="8412">
                    <a:moveTo>
                      <a:pt x="322" y="1"/>
                    </a:moveTo>
                    <a:cubicBezTo>
                      <a:pt x="161" y="1"/>
                      <a:pt x="1" y="173"/>
                      <a:pt x="91" y="377"/>
                    </a:cubicBezTo>
                    <a:cubicBezTo>
                      <a:pt x="1268" y="2404"/>
                      <a:pt x="2936" y="4072"/>
                      <a:pt x="4211" y="6034"/>
                    </a:cubicBezTo>
                    <a:cubicBezTo>
                      <a:pt x="4276" y="6115"/>
                      <a:pt x="4366" y="6156"/>
                      <a:pt x="4452" y="6156"/>
                    </a:cubicBezTo>
                    <a:cubicBezTo>
                      <a:pt x="4538" y="6156"/>
                      <a:pt x="4620" y="6115"/>
                      <a:pt x="4669" y="6034"/>
                    </a:cubicBezTo>
                    <a:cubicBezTo>
                      <a:pt x="5813" y="4399"/>
                      <a:pt x="7383" y="3025"/>
                      <a:pt x="8298" y="1194"/>
                    </a:cubicBezTo>
                    <a:cubicBezTo>
                      <a:pt x="8411" y="991"/>
                      <a:pt x="8228" y="804"/>
                      <a:pt x="8061" y="804"/>
                    </a:cubicBezTo>
                    <a:cubicBezTo>
                      <a:pt x="7986" y="804"/>
                      <a:pt x="7914" y="841"/>
                      <a:pt x="7873" y="933"/>
                    </a:cubicBezTo>
                    <a:cubicBezTo>
                      <a:pt x="7018" y="2643"/>
                      <a:pt x="5592" y="3954"/>
                      <a:pt x="4448" y="5453"/>
                    </a:cubicBezTo>
                    <a:lnTo>
                      <a:pt x="4448" y="5453"/>
                    </a:lnTo>
                    <a:cubicBezTo>
                      <a:pt x="3181" y="3653"/>
                      <a:pt x="1659" y="2030"/>
                      <a:pt x="516" y="115"/>
                    </a:cubicBezTo>
                    <a:cubicBezTo>
                      <a:pt x="466" y="35"/>
                      <a:pt x="394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1843250" y="3443225"/>
                <a:ext cx="294200" cy="204375"/>
              </a:xfrm>
              <a:custGeom>
                <a:rect b="b" l="l" r="r" t="t"/>
                <a:pathLst>
                  <a:path extrusionOk="0" h="8175" w="11768">
                    <a:moveTo>
                      <a:pt x="11417" y="0"/>
                    </a:moveTo>
                    <a:cubicBezTo>
                      <a:pt x="11342" y="0"/>
                      <a:pt x="11270" y="38"/>
                      <a:pt x="11230" y="129"/>
                    </a:cubicBezTo>
                    <a:cubicBezTo>
                      <a:pt x="10001" y="2840"/>
                      <a:pt x="8042" y="5034"/>
                      <a:pt x="6438" y="7503"/>
                    </a:cubicBezTo>
                    <a:lnTo>
                      <a:pt x="6438" y="7503"/>
                    </a:lnTo>
                    <a:cubicBezTo>
                      <a:pt x="4513" y="5600"/>
                      <a:pt x="2450" y="3808"/>
                      <a:pt x="538" y="1895"/>
                    </a:cubicBezTo>
                    <a:cubicBezTo>
                      <a:pt x="486" y="1844"/>
                      <a:pt x="428" y="1822"/>
                      <a:pt x="371" y="1822"/>
                    </a:cubicBezTo>
                    <a:cubicBezTo>
                      <a:pt x="176" y="1822"/>
                      <a:pt x="1" y="2078"/>
                      <a:pt x="178" y="2255"/>
                    </a:cubicBezTo>
                    <a:cubicBezTo>
                      <a:pt x="2172" y="4249"/>
                      <a:pt x="4298" y="6113"/>
                      <a:pt x="6292" y="8108"/>
                    </a:cubicBezTo>
                    <a:cubicBezTo>
                      <a:pt x="6350" y="8151"/>
                      <a:pt x="6419" y="8175"/>
                      <a:pt x="6487" y="8175"/>
                    </a:cubicBezTo>
                    <a:cubicBezTo>
                      <a:pt x="6576" y="8175"/>
                      <a:pt x="6662" y="8135"/>
                      <a:pt x="6718" y="8042"/>
                    </a:cubicBezTo>
                    <a:cubicBezTo>
                      <a:pt x="8352" y="5459"/>
                      <a:pt x="10412" y="3203"/>
                      <a:pt x="11655" y="391"/>
                    </a:cubicBezTo>
                    <a:cubicBezTo>
                      <a:pt x="11768" y="188"/>
                      <a:pt x="11585" y="0"/>
                      <a:pt x="11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1863700" y="3664300"/>
                <a:ext cx="294775" cy="191725"/>
              </a:xfrm>
              <a:custGeom>
                <a:rect b="b" l="l" r="r" t="t"/>
                <a:pathLst>
                  <a:path extrusionOk="0" h="7669" w="11791">
                    <a:moveTo>
                      <a:pt x="11436" y="0"/>
                    </a:moveTo>
                    <a:cubicBezTo>
                      <a:pt x="11358" y="0"/>
                      <a:pt x="11280" y="34"/>
                      <a:pt x="11229" y="115"/>
                    </a:cubicBezTo>
                    <a:cubicBezTo>
                      <a:pt x="9743" y="2424"/>
                      <a:pt x="8073" y="4610"/>
                      <a:pt x="6722" y="7030"/>
                    </a:cubicBezTo>
                    <a:lnTo>
                      <a:pt x="6722" y="7030"/>
                    </a:lnTo>
                    <a:cubicBezTo>
                      <a:pt x="4518" y="5560"/>
                      <a:pt x="2466" y="3880"/>
                      <a:pt x="537" y="2077"/>
                    </a:cubicBezTo>
                    <a:cubicBezTo>
                      <a:pt x="485" y="2025"/>
                      <a:pt x="427" y="2003"/>
                      <a:pt x="370" y="2003"/>
                    </a:cubicBezTo>
                    <a:cubicBezTo>
                      <a:pt x="176" y="2003"/>
                      <a:pt x="0" y="2259"/>
                      <a:pt x="177" y="2436"/>
                    </a:cubicBezTo>
                    <a:cubicBezTo>
                      <a:pt x="2205" y="4333"/>
                      <a:pt x="4363" y="6066"/>
                      <a:pt x="6684" y="7635"/>
                    </a:cubicBezTo>
                    <a:cubicBezTo>
                      <a:pt x="6728" y="7657"/>
                      <a:pt x="6771" y="7668"/>
                      <a:pt x="6814" y="7668"/>
                    </a:cubicBezTo>
                    <a:cubicBezTo>
                      <a:pt x="6899" y="7668"/>
                      <a:pt x="6979" y="7625"/>
                      <a:pt x="7044" y="7537"/>
                    </a:cubicBezTo>
                    <a:cubicBezTo>
                      <a:pt x="8385" y="5020"/>
                      <a:pt x="10118" y="2763"/>
                      <a:pt x="11654" y="377"/>
                    </a:cubicBezTo>
                    <a:cubicBezTo>
                      <a:pt x="11790" y="173"/>
                      <a:pt x="11613" y="0"/>
                      <a:pt x="1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1854875" y="3855800"/>
                <a:ext cx="302475" cy="171125"/>
              </a:xfrm>
              <a:custGeom>
                <a:rect b="b" l="l" r="r" t="t"/>
                <a:pathLst>
                  <a:path extrusionOk="0" h="6845" w="12099">
                    <a:moveTo>
                      <a:pt x="379" y="0"/>
                    </a:moveTo>
                    <a:cubicBezTo>
                      <a:pt x="171" y="0"/>
                      <a:pt x="1" y="256"/>
                      <a:pt x="203" y="433"/>
                    </a:cubicBezTo>
                    <a:cubicBezTo>
                      <a:pt x="2656" y="2722"/>
                      <a:pt x="5272" y="4847"/>
                      <a:pt x="8018" y="6809"/>
                    </a:cubicBezTo>
                    <a:cubicBezTo>
                      <a:pt x="8056" y="6834"/>
                      <a:pt x="8098" y="6845"/>
                      <a:pt x="8141" y="6845"/>
                    </a:cubicBezTo>
                    <a:cubicBezTo>
                      <a:pt x="8211" y="6845"/>
                      <a:pt x="8285" y="6817"/>
                      <a:pt x="8345" y="6777"/>
                    </a:cubicBezTo>
                    <a:cubicBezTo>
                      <a:pt x="9784" y="4946"/>
                      <a:pt x="11288" y="3049"/>
                      <a:pt x="12040" y="826"/>
                    </a:cubicBezTo>
                    <a:cubicBezTo>
                      <a:pt x="12099" y="631"/>
                      <a:pt x="11948" y="505"/>
                      <a:pt x="11796" y="505"/>
                    </a:cubicBezTo>
                    <a:cubicBezTo>
                      <a:pt x="11693" y="505"/>
                      <a:pt x="11589" y="563"/>
                      <a:pt x="11550" y="695"/>
                    </a:cubicBezTo>
                    <a:cubicBezTo>
                      <a:pt x="10854" y="2750"/>
                      <a:pt x="9456" y="4530"/>
                      <a:pt x="8122" y="6241"/>
                    </a:cubicBezTo>
                    <a:lnTo>
                      <a:pt x="8122" y="6241"/>
                    </a:lnTo>
                    <a:cubicBezTo>
                      <a:pt x="5466" y="4373"/>
                      <a:pt x="2936" y="2286"/>
                      <a:pt x="563" y="74"/>
                    </a:cubicBezTo>
                    <a:cubicBezTo>
                      <a:pt x="504" y="22"/>
                      <a:pt x="440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1922275" y="4039125"/>
                <a:ext cx="239700" cy="137325"/>
              </a:xfrm>
              <a:custGeom>
                <a:rect b="b" l="l" r="r" t="t"/>
                <a:pathLst>
                  <a:path extrusionOk="0" h="5493" w="9588">
                    <a:moveTo>
                      <a:pt x="9240" y="0"/>
                    </a:moveTo>
                    <a:cubicBezTo>
                      <a:pt x="9164" y="0"/>
                      <a:pt x="9091" y="38"/>
                      <a:pt x="9050" y="130"/>
                    </a:cubicBezTo>
                    <a:cubicBezTo>
                      <a:pt x="8204" y="1791"/>
                      <a:pt x="7028" y="3301"/>
                      <a:pt x="6039" y="4921"/>
                    </a:cubicBezTo>
                    <a:lnTo>
                      <a:pt x="6039" y="4921"/>
                    </a:lnTo>
                    <a:cubicBezTo>
                      <a:pt x="3920" y="3669"/>
                      <a:pt x="2385" y="1686"/>
                      <a:pt x="450" y="196"/>
                    </a:cubicBezTo>
                    <a:cubicBezTo>
                      <a:pt x="403" y="161"/>
                      <a:pt x="358" y="145"/>
                      <a:pt x="315" y="145"/>
                    </a:cubicBezTo>
                    <a:cubicBezTo>
                      <a:pt x="121" y="145"/>
                      <a:pt x="1" y="466"/>
                      <a:pt x="189" y="653"/>
                    </a:cubicBezTo>
                    <a:cubicBezTo>
                      <a:pt x="2216" y="2158"/>
                      <a:pt x="3753" y="4250"/>
                      <a:pt x="6009" y="5460"/>
                    </a:cubicBezTo>
                    <a:cubicBezTo>
                      <a:pt x="6042" y="5482"/>
                      <a:pt x="6082" y="5493"/>
                      <a:pt x="6123" y="5493"/>
                    </a:cubicBezTo>
                    <a:cubicBezTo>
                      <a:pt x="6205" y="5493"/>
                      <a:pt x="6292" y="5449"/>
                      <a:pt x="6336" y="5362"/>
                    </a:cubicBezTo>
                    <a:cubicBezTo>
                      <a:pt x="7350" y="3694"/>
                      <a:pt x="8592" y="2125"/>
                      <a:pt x="9475" y="359"/>
                    </a:cubicBezTo>
                    <a:cubicBezTo>
                      <a:pt x="9587" y="180"/>
                      <a:pt x="94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1" name="Google Shape;211;p16"/>
            <p:cNvSpPr/>
            <p:nvPr/>
          </p:nvSpPr>
          <p:spPr>
            <a:xfrm rot="4565606">
              <a:off x="642010" y="1668384"/>
              <a:ext cx="472489" cy="1996458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" name="Google Shape;212;p16"/>
            <p:cNvGrpSpPr/>
            <p:nvPr/>
          </p:nvGrpSpPr>
          <p:grpSpPr>
            <a:xfrm rot="582567">
              <a:off x="-106165" y="1816891"/>
              <a:ext cx="1294561" cy="1244937"/>
              <a:chOff x="6624525" y="1838863"/>
              <a:chExt cx="956750" cy="920075"/>
            </a:xfrm>
          </p:grpSpPr>
          <p:sp>
            <p:nvSpPr>
              <p:cNvPr id="213" name="Google Shape;213;p16"/>
              <p:cNvSpPr/>
              <p:nvPr/>
            </p:nvSpPr>
            <p:spPr>
              <a:xfrm>
                <a:off x="6624525" y="1838863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6749225" y="1983763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6813650" y="2412463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6938075" y="2231038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7094050" y="2121688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7206850" y="2012738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6"/>
            <p:cNvGrpSpPr/>
            <p:nvPr/>
          </p:nvGrpSpPr>
          <p:grpSpPr>
            <a:xfrm rot="5400000">
              <a:off x="-227254" y="2783000"/>
              <a:ext cx="979622" cy="756603"/>
              <a:chOff x="5419242" y="2066029"/>
              <a:chExt cx="618800" cy="477925"/>
            </a:xfrm>
          </p:grpSpPr>
          <p:sp>
            <p:nvSpPr>
              <p:cNvPr id="220" name="Google Shape;220;p16"/>
              <p:cNvSpPr/>
              <p:nvPr/>
            </p:nvSpPr>
            <p:spPr>
              <a:xfrm>
                <a:off x="5419242" y="2066029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5491192" y="2236904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5551517" y="2291104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5607592" y="2290979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5611117" y="2372829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16"/>
            <p:cNvGrpSpPr/>
            <p:nvPr/>
          </p:nvGrpSpPr>
          <p:grpSpPr>
            <a:xfrm>
              <a:off x="1284110" y="2035613"/>
              <a:ext cx="113650" cy="99750"/>
              <a:chOff x="5042000" y="1255775"/>
              <a:chExt cx="113650" cy="99750"/>
            </a:xfrm>
          </p:grpSpPr>
          <p:sp>
            <p:nvSpPr>
              <p:cNvPr id="226" name="Google Shape;226;p16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16"/>
            <p:cNvGrpSpPr/>
            <p:nvPr/>
          </p:nvGrpSpPr>
          <p:grpSpPr>
            <a:xfrm>
              <a:off x="677660" y="3496188"/>
              <a:ext cx="113650" cy="99750"/>
              <a:chOff x="5042000" y="1255775"/>
              <a:chExt cx="113650" cy="99750"/>
            </a:xfrm>
          </p:grpSpPr>
          <p:sp>
            <p:nvSpPr>
              <p:cNvPr id="230" name="Google Shape;230;p16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3" name="Google Shape;233;p16"/>
          <p:cNvSpPr/>
          <p:nvPr/>
        </p:nvSpPr>
        <p:spPr>
          <a:xfrm flipH="1" rot="10800000">
            <a:off x="1647374" y="1674703"/>
            <a:ext cx="5849015" cy="3178572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 2">
  <p:cSld name="CUSTOM_1_1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36" name="Google Shape;236;p17"/>
          <p:cNvSpPr txBox="1"/>
          <p:nvPr>
            <p:ph idx="2" type="title"/>
          </p:nvPr>
        </p:nvSpPr>
        <p:spPr>
          <a:xfrm>
            <a:off x="713175" y="1112200"/>
            <a:ext cx="77175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ext">
  <p:cSld name="CUSTOM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>
            <p:ph type="title"/>
          </p:nvPr>
        </p:nvSpPr>
        <p:spPr>
          <a:xfrm>
            <a:off x="727650" y="4177844"/>
            <a:ext cx="19341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/>
          <p:nvPr/>
        </p:nvSpPr>
        <p:spPr>
          <a:xfrm>
            <a:off x="352809" y="1089452"/>
            <a:ext cx="8438381" cy="3744953"/>
          </a:xfrm>
          <a:custGeom>
            <a:rect b="b" l="l" r="r" t="t"/>
            <a:pathLst>
              <a:path extrusionOk="0" h="73989" w="166717">
                <a:moveTo>
                  <a:pt x="99158" y="0"/>
                </a:moveTo>
                <a:cubicBezTo>
                  <a:pt x="95755" y="0"/>
                  <a:pt x="92345" y="91"/>
                  <a:pt x="88927" y="286"/>
                </a:cubicBezTo>
                <a:cubicBezTo>
                  <a:pt x="73277" y="1175"/>
                  <a:pt x="57820" y="2064"/>
                  <a:pt x="42277" y="2064"/>
                </a:cubicBezTo>
                <a:cubicBezTo>
                  <a:pt x="34079" y="2064"/>
                  <a:pt x="25856" y="1817"/>
                  <a:pt x="17568" y="1191"/>
                </a:cubicBezTo>
                <a:lnTo>
                  <a:pt x="16391" y="1191"/>
                </a:lnTo>
                <a:cubicBezTo>
                  <a:pt x="16029" y="1191"/>
                  <a:pt x="15938" y="1191"/>
                  <a:pt x="15667" y="1101"/>
                </a:cubicBezTo>
                <a:cubicBezTo>
                  <a:pt x="15214" y="1055"/>
                  <a:pt x="14784" y="1033"/>
                  <a:pt x="14354" y="1033"/>
                </a:cubicBezTo>
                <a:cubicBezTo>
                  <a:pt x="13923" y="1033"/>
                  <a:pt x="13493" y="1055"/>
                  <a:pt x="13040" y="1101"/>
                </a:cubicBezTo>
                <a:lnTo>
                  <a:pt x="12678" y="1101"/>
                </a:lnTo>
                <a:cubicBezTo>
                  <a:pt x="11954" y="1101"/>
                  <a:pt x="11229" y="1191"/>
                  <a:pt x="10595" y="1372"/>
                </a:cubicBezTo>
                <a:lnTo>
                  <a:pt x="9871" y="1372"/>
                </a:lnTo>
                <a:cubicBezTo>
                  <a:pt x="7879" y="1372"/>
                  <a:pt x="5977" y="2006"/>
                  <a:pt x="4438" y="3274"/>
                </a:cubicBezTo>
                <a:cubicBezTo>
                  <a:pt x="3623" y="3908"/>
                  <a:pt x="3079" y="4723"/>
                  <a:pt x="2626" y="5719"/>
                </a:cubicBezTo>
                <a:cubicBezTo>
                  <a:pt x="2536" y="5900"/>
                  <a:pt x="2445" y="6081"/>
                  <a:pt x="2355" y="6353"/>
                </a:cubicBezTo>
                <a:cubicBezTo>
                  <a:pt x="2222" y="6486"/>
                  <a:pt x="2187" y="6570"/>
                  <a:pt x="2177" y="6570"/>
                </a:cubicBezTo>
                <a:cubicBezTo>
                  <a:pt x="2174" y="6570"/>
                  <a:pt x="2174" y="6558"/>
                  <a:pt x="2174" y="6534"/>
                </a:cubicBezTo>
                <a:cubicBezTo>
                  <a:pt x="1811" y="7259"/>
                  <a:pt x="1630" y="8074"/>
                  <a:pt x="1630" y="8889"/>
                </a:cubicBezTo>
                <a:cubicBezTo>
                  <a:pt x="1268" y="23831"/>
                  <a:pt x="453" y="38682"/>
                  <a:pt x="453" y="53533"/>
                </a:cubicBezTo>
                <a:cubicBezTo>
                  <a:pt x="453" y="60778"/>
                  <a:pt x="0" y="65034"/>
                  <a:pt x="7154" y="68204"/>
                </a:cubicBezTo>
                <a:cubicBezTo>
                  <a:pt x="17025" y="72641"/>
                  <a:pt x="32420" y="72007"/>
                  <a:pt x="43105" y="72732"/>
                </a:cubicBezTo>
                <a:cubicBezTo>
                  <a:pt x="53669" y="73344"/>
                  <a:pt x="64168" y="73568"/>
                  <a:pt x="74712" y="73568"/>
                </a:cubicBezTo>
                <a:cubicBezTo>
                  <a:pt x="76641" y="73568"/>
                  <a:pt x="78572" y="73561"/>
                  <a:pt x="80506" y="73547"/>
                </a:cubicBezTo>
                <a:cubicBezTo>
                  <a:pt x="92912" y="73547"/>
                  <a:pt x="105137" y="73275"/>
                  <a:pt x="117453" y="73184"/>
                </a:cubicBezTo>
                <a:cubicBezTo>
                  <a:pt x="117638" y="73183"/>
                  <a:pt x="117824" y="73182"/>
                  <a:pt x="118011" y="73182"/>
                </a:cubicBezTo>
                <a:cubicBezTo>
                  <a:pt x="124238" y="73182"/>
                  <a:pt x="131794" y="73988"/>
                  <a:pt x="139052" y="73988"/>
                </a:cubicBezTo>
                <a:cubicBezTo>
                  <a:pt x="144731" y="73988"/>
                  <a:pt x="150228" y="73495"/>
                  <a:pt x="154763" y="71736"/>
                </a:cubicBezTo>
                <a:cubicBezTo>
                  <a:pt x="162641" y="68747"/>
                  <a:pt x="163094" y="60416"/>
                  <a:pt x="164271" y="52718"/>
                </a:cubicBezTo>
                <a:cubicBezTo>
                  <a:pt x="166173" y="39769"/>
                  <a:pt x="166716" y="26547"/>
                  <a:pt x="165811" y="13417"/>
                </a:cubicBezTo>
                <a:cubicBezTo>
                  <a:pt x="165448" y="9975"/>
                  <a:pt x="162913" y="7259"/>
                  <a:pt x="159562" y="6715"/>
                </a:cubicBezTo>
                <a:cubicBezTo>
                  <a:pt x="139551" y="3225"/>
                  <a:pt x="119473" y="0"/>
                  <a:pt x="991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 txBox="1"/>
          <p:nvPr>
            <p:ph idx="1" type="subTitle"/>
          </p:nvPr>
        </p:nvSpPr>
        <p:spPr>
          <a:xfrm>
            <a:off x="713225" y="1227525"/>
            <a:ext cx="7717500" cy="3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42" name="Google Shape;242;p1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243" name="Google Shape;243;p19"/>
          <p:cNvGrpSpPr/>
          <p:nvPr/>
        </p:nvGrpSpPr>
        <p:grpSpPr>
          <a:xfrm>
            <a:off x="-368915" y="-1589"/>
            <a:ext cx="1520263" cy="764964"/>
            <a:chOff x="-368915" y="-1589"/>
            <a:chExt cx="1520263" cy="764964"/>
          </a:xfrm>
        </p:grpSpPr>
        <p:grpSp>
          <p:nvGrpSpPr>
            <p:cNvPr id="244" name="Google Shape;244;p19"/>
            <p:cNvGrpSpPr/>
            <p:nvPr/>
          </p:nvGrpSpPr>
          <p:grpSpPr>
            <a:xfrm rot="5400000">
              <a:off x="235188" y="-513209"/>
              <a:ext cx="392943" cy="1439379"/>
              <a:chOff x="1752050" y="2866875"/>
              <a:chExt cx="475775" cy="1742800"/>
            </a:xfrm>
          </p:grpSpPr>
          <p:sp>
            <p:nvSpPr>
              <p:cNvPr id="245" name="Google Shape;245;p19"/>
              <p:cNvSpPr/>
              <p:nvPr/>
            </p:nvSpPr>
            <p:spPr>
              <a:xfrm>
                <a:off x="1752050" y="2866875"/>
                <a:ext cx="475775" cy="1461625"/>
              </a:xfrm>
              <a:custGeom>
                <a:rect b="b" l="l" r="r" t="t"/>
                <a:pathLst>
                  <a:path extrusionOk="0" h="58465" w="19031">
                    <a:moveTo>
                      <a:pt x="8632" y="1"/>
                    </a:moveTo>
                    <a:cubicBezTo>
                      <a:pt x="5624" y="9483"/>
                      <a:pt x="2322" y="19325"/>
                      <a:pt x="0" y="29167"/>
                    </a:cubicBezTo>
                    <a:cubicBezTo>
                      <a:pt x="1668" y="29658"/>
                      <a:pt x="5166" y="30671"/>
                      <a:pt x="6147" y="32012"/>
                    </a:cubicBezTo>
                    <a:cubicBezTo>
                      <a:pt x="4780" y="32354"/>
                      <a:pt x="3376" y="32532"/>
                      <a:pt x="1963" y="32532"/>
                    </a:cubicBezTo>
                    <a:cubicBezTo>
                      <a:pt x="1484" y="32532"/>
                      <a:pt x="1004" y="32511"/>
                      <a:pt x="523" y="32470"/>
                    </a:cubicBezTo>
                    <a:lnTo>
                      <a:pt x="523" y="32470"/>
                    </a:lnTo>
                    <a:cubicBezTo>
                      <a:pt x="1504" y="40481"/>
                      <a:pt x="4186" y="52154"/>
                      <a:pt x="12752" y="58465"/>
                    </a:cubicBezTo>
                    <a:cubicBezTo>
                      <a:pt x="16218" y="53495"/>
                      <a:pt x="18377" y="43129"/>
                      <a:pt x="18704" y="36132"/>
                    </a:cubicBezTo>
                    <a:cubicBezTo>
                      <a:pt x="18867" y="30344"/>
                      <a:pt x="19031" y="24001"/>
                      <a:pt x="18377" y="18148"/>
                    </a:cubicBezTo>
                    <a:cubicBezTo>
                      <a:pt x="16545" y="18148"/>
                      <a:pt x="15565" y="18148"/>
                      <a:pt x="14257" y="17821"/>
                    </a:cubicBezTo>
                    <a:cubicBezTo>
                      <a:pt x="15401" y="16677"/>
                      <a:pt x="16382" y="15990"/>
                      <a:pt x="17559" y="15009"/>
                    </a:cubicBezTo>
                    <a:cubicBezTo>
                      <a:pt x="16545" y="13341"/>
                      <a:pt x="9940" y="2486"/>
                      <a:pt x="86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1965000" y="3076850"/>
                <a:ext cx="225925" cy="1532825"/>
              </a:xfrm>
              <a:custGeom>
                <a:rect b="b" l="l" r="r" t="t"/>
                <a:pathLst>
                  <a:path extrusionOk="0" h="61313" w="9037">
                    <a:moveTo>
                      <a:pt x="243" y="1"/>
                    </a:moveTo>
                    <a:cubicBezTo>
                      <a:pt x="116" y="1"/>
                      <a:pt x="0" y="75"/>
                      <a:pt x="16" y="234"/>
                    </a:cubicBezTo>
                    <a:cubicBezTo>
                      <a:pt x="703" y="8964"/>
                      <a:pt x="311" y="17760"/>
                      <a:pt x="1488" y="26458"/>
                    </a:cubicBezTo>
                    <a:cubicBezTo>
                      <a:pt x="2044" y="30578"/>
                      <a:pt x="2959" y="34665"/>
                      <a:pt x="3482" y="38818"/>
                    </a:cubicBezTo>
                    <a:cubicBezTo>
                      <a:pt x="3777" y="40812"/>
                      <a:pt x="3907" y="42872"/>
                      <a:pt x="3907" y="44899"/>
                    </a:cubicBezTo>
                    <a:cubicBezTo>
                      <a:pt x="3907" y="46894"/>
                      <a:pt x="3482" y="48889"/>
                      <a:pt x="3613" y="50883"/>
                    </a:cubicBezTo>
                    <a:cubicBezTo>
                      <a:pt x="3809" y="54872"/>
                      <a:pt x="5771" y="58469"/>
                      <a:pt x="8518" y="61248"/>
                    </a:cubicBezTo>
                    <a:cubicBezTo>
                      <a:pt x="8577" y="61293"/>
                      <a:pt x="8639" y="61312"/>
                      <a:pt x="8696" y="61312"/>
                    </a:cubicBezTo>
                    <a:cubicBezTo>
                      <a:pt x="8890" y="61312"/>
                      <a:pt x="9037" y="61091"/>
                      <a:pt x="8910" y="60889"/>
                    </a:cubicBezTo>
                    <a:cubicBezTo>
                      <a:pt x="6360" y="58338"/>
                      <a:pt x="4496" y="55036"/>
                      <a:pt x="4136" y="51406"/>
                    </a:cubicBezTo>
                    <a:cubicBezTo>
                      <a:pt x="3973" y="49477"/>
                      <a:pt x="4333" y="47581"/>
                      <a:pt x="4398" y="45684"/>
                    </a:cubicBezTo>
                    <a:cubicBezTo>
                      <a:pt x="4431" y="43657"/>
                      <a:pt x="4333" y="41630"/>
                      <a:pt x="4104" y="39635"/>
                    </a:cubicBezTo>
                    <a:cubicBezTo>
                      <a:pt x="3646" y="35678"/>
                      <a:pt x="2796" y="31787"/>
                      <a:pt x="2207" y="27864"/>
                    </a:cubicBezTo>
                    <a:cubicBezTo>
                      <a:pt x="1586" y="23548"/>
                      <a:pt x="1226" y="19199"/>
                      <a:pt x="1128" y="14850"/>
                    </a:cubicBezTo>
                    <a:cubicBezTo>
                      <a:pt x="965" y="9978"/>
                      <a:pt x="899" y="5106"/>
                      <a:pt x="540" y="234"/>
                    </a:cubicBezTo>
                    <a:cubicBezTo>
                      <a:pt x="523" y="83"/>
                      <a:pt x="377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1905525" y="3168500"/>
                <a:ext cx="177975" cy="154550"/>
              </a:xfrm>
              <a:custGeom>
                <a:rect b="b" l="l" r="r" t="t"/>
                <a:pathLst>
                  <a:path extrusionOk="0" h="6182" w="7119">
                    <a:moveTo>
                      <a:pt x="6804" y="1"/>
                    </a:moveTo>
                    <a:cubicBezTo>
                      <a:pt x="6703" y="1"/>
                      <a:pt x="6599" y="51"/>
                      <a:pt x="6548" y="165"/>
                    </a:cubicBezTo>
                    <a:cubicBezTo>
                      <a:pt x="5867" y="2208"/>
                      <a:pt x="4159" y="3636"/>
                      <a:pt x="3119" y="5476"/>
                    </a:cubicBezTo>
                    <a:lnTo>
                      <a:pt x="3119" y="5476"/>
                    </a:lnTo>
                    <a:cubicBezTo>
                      <a:pt x="2550" y="3918"/>
                      <a:pt x="1473" y="2639"/>
                      <a:pt x="564" y="1276"/>
                    </a:cubicBezTo>
                    <a:cubicBezTo>
                      <a:pt x="516" y="1200"/>
                      <a:pt x="443" y="1168"/>
                      <a:pt x="369" y="1168"/>
                    </a:cubicBezTo>
                    <a:cubicBezTo>
                      <a:pt x="189" y="1168"/>
                      <a:pt x="0" y="1353"/>
                      <a:pt x="139" y="1538"/>
                    </a:cubicBezTo>
                    <a:lnTo>
                      <a:pt x="107" y="1538"/>
                    </a:lnTo>
                    <a:cubicBezTo>
                      <a:pt x="1055" y="2977"/>
                      <a:pt x="2232" y="4317"/>
                      <a:pt x="2755" y="5985"/>
                    </a:cubicBezTo>
                    <a:cubicBezTo>
                      <a:pt x="2755" y="6083"/>
                      <a:pt x="2886" y="6148"/>
                      <a:pt x="2984" y="6181"/>
                    </a:cubicBezTo>
                    <a:lnTo>
                      <a:pt x="3147" y="6181"/>
                    </a:lnTo>
                    <a:cubicBezTo>
                      <a:pt x="3246" y="6181"/>
                      <a:pt x="3344" y="6116"/>
                      <a:pt x="3376" y="6050"/>
                    </a:cubicBezTo>
                    <a:cubicBezTo>
                      <a:pt x="4390" y="3990"/>
                      <a:pt x="6286" y="2486"/>
                      <a:pt x="7039" y="328"/>
                    </a:cubicBezTo>
                    <a:cubicBezTo>
                      <a:pt x="7119" y="127"/>
                      <a:pt x="6965" y="1"/>
                      <a:pt x="6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1877300" y="3314425"/>
                <a:ext cx="210300" cy="153925"/>
              </a:xfrm>
              <a:custGeom>
                <a:rect b="b" l="l" r="r" t="t"/>
                <a:pathLst>
                  <a:path extrusionOk="0" h="6157" w="8412">
                    <a:moveTo>
                      <a:pt x="322" y="1"/>
                    </a:moveTo>
                    <a:cubicBezTo>
                      <a:pt x="161" y="1"/>
                      <a:pt x="1" y="173"/>
                      <a:pt x="91" y="377"/>
                    </a:cubicBezTo>
                    <a:cubicBezTo>
                      <a:pt x="1268" y="2404"/>
                      <a:pt x="2936" y="4072"/>
                      <a:pt x="4211" y="6034"/>
                    </a:cubicBezTo>
                    <a:cubicBezTo>
                      <a:pt x="4276" y="6115"/>
                      <a:pt x="4366" y="6156"/>
                      <a:pt x="4452" y="6156"/>
                    </a:cubicBezTo>
                    <a:cubicBezTo>
                      <a:pt x="4538" y="6156"/>
                      <a:pt x="4620" y="6115"/>
                      <a:pt x="4669" y="6034"/>
                    </a:cubicBezTo>
                    <a:cubicBezTo>
                      <a:pt x="5813" y="4399"/>
                      <a:pt x="7383" y="3025"/>
                      <a:pt x="8298" y="1194"/>
                    </a:cubicBezTo>
                    <a:cubicBezTo>
                      <a:pt x="8411" y="991"/>
                      <a:pt x="8228" y="804"/>
                      <a:pt x="8061" y="804"/>
                    </a:cubicBezTo>
                    <a:cubicBezTo>
                      <a:pt x="7986" y="804"/>
                      <a:pt x="7914" y="841"/>
                      <a:pt x="7873" y="933"/>
                    </a:cubicBezTo>
                    <a:cubicBezTo>
                      <a:pt x="7018" y="2643"/>
                      <a:pt x="5592" y="3954"/>
                      <a:pt x="4448" y="5453"/>
                    </a:cubicBezTo>
                    <a:lnTo>
                      <a:pt x="4448" y="5453"/>
                    </a:lnTo>
                    <a:cubicBezTo>
                      <a:pt x="3181" y="3653"/>
                      <a:pt x="1659" y="2030"/>
                      <a:pt x="516" y="115"/>
                    </a:cubicBezTo>
                    <a:cubicBezTo>
                      <a:pt x="466" y="35"/>
                      <a:pt x="394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1843250" y="3443225"/>
                <a:ext cx="294200" cy="204375"/>
              </a:xfrm>
              <a:custGeom>
                <a:rect b="b" l="l" r="r" t="t"/>
                <a:pathLst>
                  <a:path extrusionOk="0" h="8175" w="11768">
                    <a:moveTo>
                      <a:pt x="11417" y="0"/>
                    </a:moveTo>
                    <a:cubicBezTo>
                      <a:pt x="11342" y="0"/>
                      <a:pt x="11270" y="38"/>
                      <a:pt x="11230" y="129"/>
                    </a:cubicBezTo>
                    <a:cubicBezTo>
                      <a:pt x="10001" y="2840"/>
                      <a:pt x="8042" y="5034"/>
                      <a:pt x="6438" y="7503"/>
                    </a:cubicBezTo>
                    <a:lnTo>
                      <a:pt x="6438" y="7503"/>
                    </a:lnTo>
                    <a:cubicBezTo>
                      <a:pt x="4513" y="5600"/>
                      <a:pt x="2450" y="3808"/>
                      <a:pt x="538" y="1895"/>
                    </a:cubicBezTo>
                    <a:cubicBezTo>
                      <a:pt x="486" y="1844"/>
                      <a:pt x="428" y="1822"/>
                      <a:pt x="371" y="1822"/>
                    </a:cubicBezTo>
                    <a:cubicBezTo>
                      <a:pt x="176" y="1822"/>
                      <a:pt x="1" y="2078"/>
                      <a:pt x="178" y="2255"/>
                    </a:cubicBezTo>
                    <a:cubicBezTo>
                      <a:pt x="2172" y="4249"/>
                      <a:pt x="4298" y="6113"/>
                      <a:pt x="6292" y="8108"/>
                    </a:cubicBezTo>
                    <a:cubicBezTo>
                      <a:pt x="6350" y="8151"/>
                      <a:pt x="6419" y="8175"/>
                      <a:pt x="6487" y="8175"/>
                    </a:cubicBezTo>
                    <a:cubicBezTo>
                      <a:pt x="6576" y="8175"/>
                      <a:pt x="6662" y="8135"/>
                      <a:pt x="6718" y="8042"/>
                    </a:cubicBezTo>
                    <a:cubicBezTo>
                      <a:pt x="8352" y="5459"/>
                      <a:pt x="10412" y="3203"/>
                      <a:pt x="11655" y="391"/>
                    </a:cubicBezTo>
                    <a:cubicBezTo>
                      <a:pt x="11768" y="188"/>
                      <a:pt x="11585" y="0"/>
                      <a:pt x="11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1863700" y="3664300"/>
                <a:ext cx="294775" cy="191725"/>
              </a:xfrm>
              <a:custGeom>
                <a:rect b="b" l="l" r="r" t="t"/>
                <a:pathLst>
                  <a:path extrusionOk="0" h="7669" w="11791">
                    <a:moveTo>
                      <a:pt x="11436" y="0"/>
                    </a:moveTo>
                    <a:cubicBezTo>
                      <a:pt x="11358" y="0"/>
                      <a:pt x="11280" y="34"/>
                      <a:pt x="11229" y="115"/>
                    </a:cubicBezTo>
                    <a:cubicBezTo>
                      <a:pt x="9743" y="2424"/>
                      <a:pt x="8073" y="4610"/>
                      <a:pt x="6722" y="7030"/>
                    </a:cubicBezTo>
                    <a:lnTo>
                      <a:pt x="6722" y="7030"/>
                    </a:lnTo>
                    <a:cubicBezTo>
                      <a:pt x="4518" y="5560"/>
                      <a:pt x="2466" y="3880"/>
                      <a:pt x="537" y="2077"/>
                    </a:cubicBezTo>
                    <a:cubicBezTo>
                      <a:pt x="485" y="2025"/>
                      <a:pt x="427" y="2003"/>
                      <a:pt x="370" y="2003"/>
                    </a:cubicBezTo>
                    <a:cubicBezTo>
                      <a:pt x="176" y="2003"/>
                      <a:pt x="0" y="2259"/>
                      <a:pt x="177" y="2436"/>
                    </a:cubicBezTo>
                    <a:cubicBezTo>
                      <a:pt x="2205" y="4333"/>
                      <a:pt x="4363" y="6066"/>
                      <a:pt x="6684" y="7635"/>
                    </a:cubicBezTo>
                    <a:cubicBezTo>
                      <a:pt x="6728" y="7657"/>
                      <a:pt x="6771" y="7668"/>
                      <a:pt x="6814" y="7668"/>
                    </a:cubicBezTo>
                    <a:cubicBezTo>
                      <a:pt x="6899" y="7668"/>
                      <a:pt x="6979" y="7625"/>
                      <a:pt x="7044" y="7537"/>
                    </a:cubicBezTo>
                    <a:cubicBezTo>
                      <a:pt x="8385" y="5020"/>
                      <a:pt x="10118" y="2763"/>
                      <a:pt x="11654" y="377"/>
                    </a:cubicBezTo>
                    <a:cubicBezTo>
                      <a:pt x="11790" y="173"/>
                      <a:pt x="11613" y="0"/>
                      <a:pt x="1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1854875" y="3855800"/>
                <a:ext cx="302475" cy="171125"/>
              </a:xfrm>
              <a:custGeom>
                <a:rect b="b" l="l" r="r" t="t"/>
                <a:pathLst>
                  <a:path extrusionOk="0" h="6845" w="12099">
                    <a:moveTo>
                      <a:pt x="379" y="0"/>
                    </a:moveTo>
                    <a:cubicBezTo>
                      <a:pt x="171" y="0"/>
                      <a:pt x="1" y="256"/>
                      <a:pt x="203" y="433"/>
                    </a:cubicBezTo>
                    <a:cubicBezTo>
                      <a:pt x="2656" y="2722"/>
                      <a:pt x="5272" y="4847"/>
                      <a:pt x="8018" y="6809"/>
                    </a:cubicBezTo>
                    <a:cubicBezTo>
                      <a:pt x="8056" y="6834"/>
                      <a:pt x="8098" y="6845"/>
                      <a:pt x="8141" y="6845"/>
                    </a:cubicBezTo>
                    <a:cubicBezTo>
                      <a:pt x="8211" y="6845"/>
                      <a:pt x="8285" y="6817"/>
                      <a:pt x="8345" y="6777"/>
                    </a:cubicBezTo>
                    <a:cubicBezTo>
                      <a:pt x="9784" y="4946"/>
                      <a:pt x="11288" y="3049"/>
                      <a:pt x="12040" y="826"/>
                    </a:cubicBezTo>
                    <a:cubicBezTo>
                      <a:pt x="12099" y="631"/>
                      <a:pt x="11948" y="505"/>
                      <a:pt x="11796" y="505"/>
                    </a:cubicBezTo>
                    <a:cubicBezTo>
                      <a:pt x="11693" y="505"/>
                      <a:pt x="11589" y="563"/>
                      <a:pt x="11550" y="695"/>
                    </a:cubicBezTo>
                    <a:cubicBezTo>
                      <a:pt x="10854" y="2750"/>
                      <a:pt x="9456" y="4530"/>
                      <a:pt x="8122" y="6241"/>
                    </a:cubicBezTo>
                    <a:lnTo>
                      <a:pt x="8122" y="6241"/>
                    </a:lnTo>
                    <a:cubicBezTo>
                      <a:pt x="5466" y="4373"/>
                      <a:pt x="2936" y="2286"/>
                      <a:pt x="563" y="74"/>
                    </a:cubicBezTo>
                    <a:cubicBezTo>
                      <a:pt x="504" y="22"/>
                      <a:pt x="440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1922275" y="4039125"/>
                <a:ext cx="239700" cy="137325"/>
              </a:xfrm>
              <a:custGeom>
                <a:rect b="b" l="l" r="r" t="t"/>
                <a:pathLst>
                  <a:path extrusionOk="0" h="5493" w="9588">
                    <a:moveTo>
                      <a:pt x="9240" y="0"/>
                    </a:moveTo>
                    <a:cubicBezTo>
                      <a:pt x="9164" y="0"/>
                      <a:pt x="9091" y="38"/>
                      <a:pt x="9050" y="130"/>
                    </a:cubicBezTo>
                    <a:cubicBezTo>
                      <a:pt x="8204" y="1791"/>
                      <a:pt x="7028" y="3301"/>
                      <a:pt x="6039" y="4921"/>
                    </a:cubicBezTo>
                    <a:lnTo>
                      <a:pt x="6039" y="4921"/>
                    </a:lnTo>
                    <a:cubicBezTo>
                      <a:pt x="3920" y="3669"/>
                      <a:pt x="2385" y="1686"/>
                      <a:pt x="450" y="196"/>
                    </a:cubicBezTo>
                    <a:cubicBezTo>
                      <a:pt x="403" y="161"/>
                      <a:pt x="358" y="145"/>
                      <a:pt x="315" y="145"/>
                    </a:cubicBezTo>
                    <a:cubicBezTo>
                      <a:pt x="121" y="145"/>
                      <a:pt x="1" y="466"/>
                      <a:pt x="189" y="653"/>
                    </a:cubicBezTo>
                    <a:cubicBezTo>
                      <a:pt x="2216" y="2158"/>
                      <a:pt x="3753" y="4250"/>
                      <a:pt x="6009" y="5460"/>
                    </a:cubicBezTo>
                    <a:cubicBezTo>
                      <a:pt x="6042" y="5482"/>
                      <a:pt x="6082" y="5493"/>
                      <a:pt x="6123" y="5493"/>
                    </a:cubicBezTo>
                    <a:cubicBezTo>
                      <a:pt x="6205" y="5493"/>
                      <a:pt x="6292" y="5449"/>
                      <a:pt x="6336" y="5362"/>
                    </a:cubicBezTo>
                    <a:cubicBezTo>
                      <a:pt x="7350" y="3694"/>
                      <a:pt x="8592" y="2125"/>
                      <a:pt x="9475" y="359"/>
                    </a:cubicBezTo>
                    <a:cubicBezTo>
                      <a:pt x="9587" y="180"/>
                      <a:pt x="94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" name="Google Shape;253;p19"/>
            <p:cNvSpPr/>
            <p:nvPr/>
          </p:nvSpPr>
          <p:spPr>
            <a:xfrm rot="5974352">
              <a:off x="159691" y="-227710"/>
              <a:ext cx="317208" cy="1340333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4" name="Google Shape;254;p19"/>
            <p:cNvGrpSpPr/>
            <p:nvPr/>
          </p:nvGrpSpPr>
          <p:grpSpPr>
            <a:xfrm rot="3855143">
              <a:off x="-148717" y="141935"/>
              <a:ext cx="618789" cy="477916"/>
              <a:chOff x="5467375" y="2021125"/>
              <a:chExt cx="618800" cy="477925"/>
            </a:xfrm>
          </p:grpSpPr>
          <p:sp>
            <p:nvSpPr>
              <p:cNvPr id="255" name="Google Shape;255;p19"/>
              <p:cNvSpPr/>
              <p:nvPr/>
            </p:nvSpPr>
            <p:spPr>
              <a:xfrm>
                <a:off x="5467375" y="20211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5539325" y="21920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5599650" y="22462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5655725" y="22460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5659250" y="23279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0" name="Google Shape;260;p19"/>
          <p:cNvGrpSpPr/>
          <p:nvPr/>
        </p:nvGrpSpPr>
        <p:grpSpPr>
          <a:xfrm>
            <a:off x="8148212" y="-300701"/>
            <a:ext cx="1464801" cy="1140328"/>
            <a:chOff x="8148212" y="-300701"/>
            <a:chExt cx="1464801" cy="1140328"/>
          </a:xfrm>
        </p:grpSpPr>
        <p:sp>
          <p:nvSpPr>
            <p:cNvPr id="261" name="Google Shape;261;p19"/>
            <p:cNvSpPr/>
            <p:nvPr/>
          </p:nvSpPr>
          <p:spPr>
            <a:xfrm rot="-5400000">
              <a:off x="8784263" y="-130650"/>
              <a:ext cx="317200" cy="1340300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" name="Google Shape;262;p19"/>
            <p:cNvGrpSpPr/>
            <p:nvPr/>
          </p:nvGrpSpPr>
          <p:grpSpPr>
            <a:xfrm rot="-8032937">
              <a:off x="8549350" y="-741"/>
              <a:ext cx="707509" cy="680388"/>
              <a:chOff x="6624525" y="1838863"/>
              <a:chExt cx="956750" cy="920075"/>
            </a:xfrm>
          </p:grpSpPr>
          <p:sp>
            <p:nvSpPr>
              <p:cNvPr id="263" name="Google Shape;263;p19"/>
              <p:cNvSpPr/>
              <p:nvPr/>
            </p:nvSpPr>
            <p:spPr>
              <a:xfrm>
                <a:off x="6624525" y="1838863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6749225" y="1983763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6813650" y="2412463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6938075" y="2231038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094050" y="2121688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06850" y="2012738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" name="Google Shape;269;p19"/>
            <p:cNvGrpSpPr/>
            <p:nvPr/>
          </p:nvGrpSpPr>
          <p:grpSpPr>
            <a:xfrm flipH="1" rot="-3615528">
              <a:off x="8344802" y="-201977"/>
              <a:ext cx="739185" cy="881827"/>
              <a:chOff x="5935950" y="2680963"/>
              <a:chExt cx="1911874" cy="2280812"/>
            </a:xfrm>
          </p:grpSpPr>
          <p:sp>
            <p:nvSpPr>
              <p:cNvPr id="270" name="Google Shape;270;p19"/>
              <p:cNvSpPr/>
              <p:nvPr/>
            </p:nvSpPr>
            <p:spPr>
              <a:xfrm>
                <a:off x="5935950" y="2963369"/>
                <a:ext cx="1693287" cy="1998406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6567320" y="2812744"/>
                <a:ext cx="383857" cy="1209246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6579248" y="3342978"/>
                <a:ext cx="1130508" cy="696527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6993436" y="2816995"/>
                <a:ext cx="283547" cy="655222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66452" y="3145909"/>
                <a:ext cx="507961" cy="133176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393031" y="2738637"/>
                <a:ext cx="179937" cy="382969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6841542" y="2779624"/>
                <a:ext cx="147325" cy="114206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181813" y="2752722"/>
                <a:ext cx="147325" cy="114142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461935" y="2680963"/>
                <a:ext cx="170357" cy="123723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563515" y="2908297"/>
                <a:ext cx="147389" cy="114142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701134" y="3082524"/>
                <a:ext cx="146691" cy="112175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620237" y="3310746"/>
                <a:ext cx="148086" cy="112175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345698" y="3055559"/>
                <a:ext cx="147325" cy="112175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/>
          <p:nvPr/>
        </p:nvSpPr>
        <p:spPr>
          <a:xfrm rot="5400000">
            <a:off x="632876" y="885547"/>
            <a:ext cx="3695847" cy="4047202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"/>
          <p:cNvSpPr/>
          <p:nvPr/>
        </p:nvSpPr>
        <p:spPr>
          <a:xfrm flipH="1" rot="-5400000">
            <a:off x="4815276" y="858972"/>
            <a:ext cx="3695847" cy="4047202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"/>
          <p:cNvSpPr txBox="1"/>
          <p:nvPr>
            <p:ph idx="1" type="subTitle"/>
          </p:nvPr>
        </p:nvSpPr>
        <p:spPr>
          <a:xfrm>
            <a:off x="713225" y="1227525"/>
            <a:ext cx="3631200" cy="3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/>
        </p:txBody>
      </p:sp>
      <p:sp>
        <p:nvSpPr>
          <p:cNvPr id="287" name="Google Shape;287;p2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288" name="Google Shape;288;p20"/>
          <p:cNvGrpSpPr/>
          <p:nvPr/>
        </p:nvGrpSpPr>
        <p:grpSpPr>
          <a:xfrm flipH="1">
            <a:off x="8071810" y="76211"/>
            <a:ext cx="1520263" cy="764964"/>
            <a:chOff x="-368915" y="-1589"/>
            <a:chExt cx="1520263" cy="764964"/>
          </a:xfrm>
        </p:grpSpPr>
        <p:grpSp>
          <p:nvGrpSpPr>
            <p:cNvPr id="289" name="Google Shape;289;p20"/>
            <p:cNvGrpSpPr/>
            <p:nvPr/>
          </p:nvGrpSpPr>
          <p:grpSpPr>
            <a:xfrm rot="5400000">
              <a:off x="235188" y="-513209"/>
              <a:ext cx="392943" cy="1439379"/>
              <a:chOff x="1752050" y="2866875"/>
              <a:chExt cx="475775" cy="1742800"/>
            </a:xfrm>
          </p:grpSpPr>
          <p:sp>
            <p:nvSpPr>
              <p:cNvPr id="290" name="Google Shape;290;p20"/>
              <p:cNvSpPr/>
              <p:nvPr/>
            </p:nvSpPr>
            <p:spPr>
              <a:xfrm>
                <a:off x="1752050" y="2866875"/>
                <a:ext cx="475775" cy="1461625"/>
              </a:xfrm>
              <a:custGeom>
                <a:rect b="b" l="l" r="r" t="t"/>
                <a:pathLst>
                  <a:path extrusionOk="0" h="58465" w="19031">
                    <a:moveTo>
                      <a:pt x="8632" y="1"/>
                    </a:moveTo>
                    <a:cubicBezTo>
                      <a:pt x="5624" y="9483"/>
                      <a:pt x="2322" y="19325"/>
                      <a:pt x="0" y="29167"/>
                    </a:cubicBezTo>
                    <a:cubicBezTo>
                      <a:pt x="1668" y="29658"/>
                      <a:pt x="5166" y="30671"/>
                      <a:pt x="6147" y="32012"/>
                    </a:cubicBezTo>
                    <a:cubicBezTo>
                      <a:pt x="4780" y="32354"/>
                      <a:pt x="3376" y="32532"/>
                      <a:pt x="1963" y="32532"/>
                    </a:cubicBezTo>
                    <a:cubicBezTo>
                      <a:pt x="1484" y="32532"/>
                      <a:pt x="1004" y="32511"/>
                      <a:pt x="523" y="32470"/>
                    </a:cubicBezTo>
                    <a:lnTo>
                      <a:pt x="523" y="32470"/>
                    </a:lnTo>
                    <a:cubicBezTo>
                      <a:pt x="1504" y="40481"/>
                      <a:pt x="4186" y="52154"/>
                      <a:pt x="12752" y="58465"/>
                    </a:cubicBezTo>
                    <a:cubicBezTo>
                      <a:pt x="16218" y="53495"/>
                      <a:pt x="18377" y="43129"/>
                      <a:pt x="18704" y="36132"/>
                    </a:cubicBezTo>
                    <a:cubicBezTo>
                      <a:pt x="18867" y="30344"/>
                      <a:pt x="19031" y="24001"/>
                      <a:pt x="18377" y="18148"/>
                    </a:cubicBezTo>
                    <a:cubicBezTo>
                      <a:pt x="16545" y="18148"/>
                      <a:pt x="15565" y="18148"/>
                      <a:pt x="14257" y="17821"/>
                    </a:cubicBezTo>
                    <a:cubicBezTo>
                      <a:pt x="15401" y="16677"/>
                      <a:pt x="16382" y="15990"/>
                      <a:pt x="17559" y="15009"/>
                    </a:cubicBezTo>
                    <a:cubicBezTo>
                      <a:pt x="16545" y="13341"/>
                      <a:pt x="9940" y="2486"/>
                      <a:pt x="86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0"/>
              <p:cNvSpPr/>
              <p:nvPr/>
            </p:nvSpPr>
            <p:spPr>
              <a:xfrm>
                <a:off x="1965000" y="3076850"/>
                <a:ext cx="225925" cy="1532825"/>
              </a:xfrm>
              <a:custGeom>
                <a:rect b="b" l="l" r="r" t="t"/>
                <a:pathLst>
                  <a:path extrusionOk="0" h="61313" w="9037">
                    <a:moveTo>
                      <a:pt x="243" y="1"/>
                    </a:moveTo>
                    <a:cubicBezTo>
                      <a:pt x="116" y="1"/>
                      <a:pt x="0" y="75"/>
                      <a:pt x="16" y="234"/>
                    </a:cubicBezTo>
                    <a:cubicBezTo>
                      <a:pt x="703" y="8964"/>
                      <a:pt x="311" y="17760"/>
                      <a:pt x="1488" y="26458"/>
                    </a:cubicBezTo>
                    <a:cubicBezTo>
                      <a:pt x="2044" y="30578"/>
                      <a:pt x="2959" y="34665"/>
                      <a:pt x="3482" y="38818"/>
                    </a:cubicBezTo>
                    <a:cubicBezTo>
                      <a:pt x="3777" y="40812"/>
                      <a:pt x="3907" y="42872"/>
                      <a:pt x="3907" y="44899"/>
                    </a:cubicBezTo>
                    <a:cubicBezTo>
                      <a:pt x="3907" y="46894"/>
                      <a:pt x="3482" y="48889"/>
                      <a:pt x="3613" y="50883"/>
                    </a:cubicBezTo>
                    <a:cubicBezTo>
                      <a:pt x="3809" y="54872"/>
                      <a:pt x="5771" y="58469"/>
                      <a:pt x="8518" y="61248"/>
                    </a:cubicBezTo>
                    <a:cubicBezTo>
                      <a:pt x="8577" y="61293"/>
                      <a:pt x="8639" y="61312"/>
                      <a:pt x="8696" y="61312"/>
                    </a:cubicBezTo>
                    <a:cubicBezTo>
                      <a:pt x="8890" y="61312"/>
                      <a:pt x="9037" y="61091"/>
                      <a:pt x="8910" y="60889"/>
                    </a:cubicBezTo>
                    <a:cubicBezTo>
                      <a:pt x="6360" y="58338"/>
                      <a:pt x="4496" y="55036"/>
                      <a:pt x="4136" y="51406"/>
                    </a:cubicBezTo>
                    <a:cubicBezTo>
                      <a:pt x="3973" y="49477"/>
                      <a:pt x="4333" y="47581"/>
                      <a:pt x="4398" y="45684"/>
                    </a:cubicBezTo>
                    <a:cubicBezTo>
                      <a:pt x="4431" y="43657"/>
                      <a:pt x="4333" y="41630"/>
                      <a:pt x="4104" y="39635"/>
                    </a:cubicBezTo>
                    <a:cubicBezTo>
                      <a:pt x="3646" y="35678"/>
                      <a:pt x="2796" y="31787"/>
                      <a:pt x="2207" y="27864"/>
                    </a:cubicBezTo>
                    <a:cubicBezTo>
                      <a:pt x="1586" y="23548"/>
                      <a:pt x="1226" y="19199"/>
                      <a:pt x="1128" y="14850"/>
                    </a:cubicBezTo>
                    <a:cubicBezTo>
                      <a:pt x="965" y="9978"/>
                      <a:pt x="899" y="5106"/>
                      <a:pt x="540" y="234"/>
                    </a:cubicBezTo>
                    <a:cubicBezTo>
                      <a:pt x="523" y="83"/>
                      <a:pt x="377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0"/>
              <p:cNvSpPr/>
              <p:nvPr/>
            </p:nvSpPr>
            <p:spPr>
              <a:xfrm>
                <a:off x="1905525" y="3168500"/>
                <a:ext cx="177975" cy="154550"/>
              </a:xfrm>
              <a:custGeom>
                <a:rect b="b" l="l" r="r" t="t"/>
                <a:pathLst>
                  <a:path extrusionOk="0" h="6182" w="7119">
                    <a:moveTo>
                      <a:pt x="6804" y="1"/>
                    </a:moveTo>
                    <a:cubicBezTo>
                      <a:pt x="6703" y="1"/>
                      <a:pt x="6599" y="51"/>
                      <a:pt x="6548" y="165"/>
                    </a:cubicBezTo>
                    <a:cubicBezTo>
                      <a:pt x="5867" y="2208"/>
                      <a:pt x="4159" y="3636"/>
                      <a:pt x="3119" y="5476"/>
                    </a:cubicBezTo>
                    <a:lnTo>
                      <a:pt x="3119" y="5476"/>
                    </a:lnTo>
                    <a:cubicBezTo>
                      <a:pt x="2550" y="3918"/>
                      <a:pt x="1473" y="2639"/>
                      <a:pt x="564" y="1276"/>
                    </a:cubicBezTo>
                    <a:cubicBezTo>
                      <a:pt x="516" y="1200"/>
                      <a:pt x="443" y="1168"/>
                      <a:pt x="369" y="1168"/>
                    </a:cubicBezTo>
                    <a:cubicBezTo>
                      <a:pt x="189" y="1168"/>
                      <a:pt x="0" y="1353"/>
                      <a:pt x="139" y="1538"/>
                    </a:cubicBezTo>
                    <a:lnTo>
                      <a:pt x="107" y="1538"/>
                    </a:lnTo>
                    <a:cubicBezTo>
                      <a:pt x="1055" y="2977"/>
                      <a:pt x="2232" y="4317"/>
                      <a:pt x="2755" y="5985"/>
                    </a:cubicBezTo>
                    <a:cubicBezTo>
                      <a:pt x="2755" y="6083"/>
                      <a:pt x="2886" y="6148"/>
                      <a:pt x="2984" y="6181"/>
                    </a:cubicBezTo>
                    <a:lnTo>
                      <a:pt x="3147" y="6181"/>
                    </a:lnTo>
                    <a:cubicBezTo>
                      <a:pt x="3246" y="6181"/>
                      <a:pt x="3344" y="6116"/>
                      <a:pt x="3376" y="6050"/>
                    </a:cubicBezTo>
                    <a:cubicBezTo>
                      <a:pt x="4390" y="3990"/>
                      <a:pt x="6286" y="2486"/>
                      <a:pt x="7039" y="328"/>
                    </a:cubicBezTo>
                    <a:cubicBezTo>
                      <a:pt x="7119" y="127"/>
                      <a:pt x="6965" y="1"/>
                      <a:pt x="6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0"/>
              <p:cNvSpPr/>
              <p:nvPr/>
            </p:nvSpPr>
            <p:spPr>
              <a:xfrm>
                <a:off x="1877300" y="3314425"/>
                <a:ext cx="210300" cy="153925"/>
              </a:xfrm>
              <a:custGeom>
                <a:rect b="b" l="l" r="r" t="t"/>
                <a:pathLst>
                  <a:path extrusionOk="0" h="6157" w="8412">
                    <a:moveTo>
                      <a:pt x="322" y="1"/>
                    </a:moveTo>
                    <a:cubicBezTo>
                      <a:pt x="161" y="1"/>
                      <a:pt x="1" y="173"/>
                      <a:pt x="91" y="377"/>
                    </a:cubicBezTo>
                    <a:cubicBezTo>
                      <a:pt x="1268" y="2404"/>
                      <a:pt x="2936" y="4072"/>
                      <a:pt x="4211" y="6034"/>
                    </a:cubicBezTo>
                    <a:cubicBezTo>
                      <a:pt x="4276" y="6115"/>
                      <a:pt x="4366" y="6156"/>
                      <a:pt x="4452" y="6156"/>
                    </a:cubicBezTo>
                    <a:cubicBezTo>
                      <a:pt x="4538" y="6156"/>
                      <a:pt x="4620" y="6115"/>
                      <a:pt x="4669" y="6034"/>
                    </a:cubicBezTo>
                    <a:cubicBezTo>
                      <a:pt x="5813" y="4399"/>
                      <a:pt x="7383" y="3025"/>
                      <a:pt x="8298" y="1194"/>
                    </a:cubicBezTo>
                    <a:cubicBezTo>
                      <a:pt x="8411" y="991"/>
                      <a:pt x="8228" y="804"/>
                      <a:pt x="8061" y="804"/>
                    </a:cubicBezTo>
                    <a:cubicBezTo>
                      <a:pt x="7986" y="804"/>
                      <a:pt x="7914" y="841"/>
                      <a:pt x="7873" y="933"/>
                    </a:cubicBezTo>
                    <a:cubicBezTo>
                      <a:pt x="7018" y="2643"/>
                      <a:pt x="5592" y="3954"/>
                      <a:pt x="4448" y="5453"/>
                    </a:cubicBezTo>
                    <a:lnTo>
                      <a:pt x="4448" y="5453"/>
                    </a:lnTo>
                    <a:cubicBezTo>
                      <a:pt x="3181" y="3653"/>
                      <a:pt x="1659" y="2030"/>
                      <a:pt x="516" y="115"/>
                    </a:cubicBezTo>
                    <a:cubicBezTo>
                      <a:pt x="466" y="35"/>
                      <a:pt x="394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>
                <a:off x="1843250" y="3443225"/>
                <a:ext cx="294200" cy="204375"/>
              </a:xfrm>
              <a:custGeom>
                <a:rect b="b" l="l" r="r" t="t"/>
                <a:pathLst>
                  <a:path extrusionOk="0" h="8175" w="11768">
                    <a:moveTo>
                      <a:pt x="11417" y="0"/>
                    </a:moveTo>
                    <a:cubicBezTo>
                      <a:pt x="11342" y="0"/>
                      <a:pt x="11270" y="38"/>
                      <a:pt x="11230" y="129"/>
                    </a:cubicBezTo>
                    <a:cubicBezTo>
                      <a:pt x="10001" y="2840"/>
                      <a:pt x="8042" y="5034"/>
                      <a:pt x="6438" y="7503"/>
                    </a:cubicBezTo>
                    <a:lnTo>
                      <a:pt x="6438" y="7503"/>
                    </a:lnTo>
                    <a:cubicBezTo>
                      <a:pt x="4513" y="5600"/>
                      <a:pt x="2450" y="3808"/>
                      <a:pt x="538" y="1895"/>
                    </a:cubicBezTo>
                    <a:cubicBezTo>
                      <a:pt x="486" y="1844"/>
                      <a:pt x="428" y="1822"/>
                      <a:pt x="371" y="1822"/>
                    </a:cubicBezTo>
                    <a:cubicBezTo>
                      <a:pt x="176" y="1822"/>
                      <a:pt x="1" y="2078"/>
                      <a:pt x="178" y="2255"/>
                    </a:cubicBezTo>
                    <a:cubicBezTo>
                      <a:pt x="2172" y="4249"/>
                      <a:pt x="4298" y="6113"/>
                      <a:pt x="6292" y="8108"/>
                    </a:cubicBezTo>
                    <a:cubicBezTo>
                      <a:pt x="6350" y="8151"/>
                      <a:pt x="6419" y="8175"/>
                      <a:pt x="6487" y="8175"/>
                    </a:cubicBezTo>
                    <a:cubicBezTo>
                      <a:pt x="6576" y="8175"/>
                      <a:pt x="6662" y="8135"/>
                      <a:pt x="6718" y="8042"/>
                    </a:cubicBezTo>
                    <a:cubicBezTo>
                      <a:pt x="8352" y="5459"/>
                      <a:pt x="10412" y="3203"/>
                      <a:pt x="11655" y="391"/>
                    </a:cubicBezTo>
                    <a:cubicBezTo>
                      <a:pt x="11768" y="188"/>
                      <a:pt x="11585" y="0"/>
                      <a:pt x="11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1863700" y="3664300"/>
                <a:ext cx="294775" cy="191725"/>
              </a:xfrm>
              <a:custGeom>
                <a:rect b="b" l="l" r="r" t="t"/>
                <a:pathLst>
                  <a:path extrusionOk="0" h="7669" w="11791">
                    <a:moveTo>
                      <a:pt x="11436" y="0"/>
                    </a:moveTo>
                    <a:cubicBezTo>
                      <a:pt x="11358" y="0"/>
                      <a:pt x="11280" y="34"/>
                      <a:pt x="11229" y="115"/>
                    </a:cubicBezTo>
                    <a:cubicBezTo>
                      <a:pt x="9743" y="2424"/>
                      <a:pt x="8073" y="4610"/>
                      <a:pt x="6722" y="7030"/>
                    </a:cubicBezTo>
                    <a:lnTo>
                      <a:pt x="6722" y="7030"/>
                    </a:lnTo>
                    <a:cubicBezTo>
                      <a:pt x="4518" y="5560"/>
                      <a:pt x="2466" y="3880"/>
                      <a:pt x="537" y="2077"/>
                    </a:cubicBezTo>
                    <a:cubicBezTo>
                      <a:pt x="485" y="2025"/>
                      <a:pt x="427" y="2003"/>
                      <a:pt x="370" y="2003"/>
                    </a:cubicBezTo>
                    <a:cubicBezTo>
                      <a:pt x="176" y="2003"/>
                      <a:pt x="0" y="2259"/>
                      <a:pt x="177" y="2436"/>
                    </a:cubicBezTo>
                    <a:cubicBezTo>
                      <a:pt x="2205" y="4333"/>
                      <a:pt x="4363" y="6066"/>
                      <a:pt x="6684" y="7635"/>
                    </a:cubicBezTo>
                    <a:cubicBezTo>
                      <a:pt x="6728" y="7657"/>
                      <a:pt x="6771" y="7668"/>
                      <a:pt x="6814" y="7668"/>
                    </a:cubicBezTo>
                    <a:cubicBezTo>
                      <a:pt x="6899" y="7668"/>
                      <a:pt x="6979" y="7625"/>
                      <a:pt x="7044" y="7537"/>
                    </a:cubicBezTo>
                    <a:cubicBezTo>
                      <a:pt x="8385" y="5020"/>
                      <a:pt x="10118" y="2763"/>
                      <a:pt x="11654" y="377"/>
                    </a:cubicBezTo>
                    <a:cubicBezTo>
                      <a:pt x="11790" y="173"/>
                      <a:pt x="11613" y="0"/>
                      <a:pt x="1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0"/>
              <p:cNvSpPr/>
              <p:nvPr/>
            </p:nvSpPr>
            <p:spPr>
              <a:xfrm>
                <a:off x="1854875" y="3855800"/>
                <a:ext cx="302475" cy="171125"/>
              </a:xfrm>
              <a:custGeom>
                <a:rect b="b" l="l" r="r" t="t"/>
                <a:pathLst>
                  <a:path extrusionOk="0" h="6845" w="12099">
                    <a:moveTo>
                      <a:pt x="379" y="0"/>
                    </a:moveTo>
                    <a:cubicBezTo>
                      <a:pt x="171" y="0"/>
                      <a:pt x="1" y="256"/>
                      <a:pt x="203" y="433"/>
                    </a:cubicBezTo>
                    <a:cubicBezTo>
                      <a:pt x="2656" y="2722"/>
                      <a:pt x="5272" y="4847"/>
                      <a:pt x="8018" y="6809"/>
                    </a:cubicBezTo>
                    <a:cubicBezTo>
                      <a:pt x="8056" y="6834"/>
                      <a:pt x="8098" y="6845"/>
                      <a:pt x="8141" y="6845"/>
                    </a:cubicBezTo>
                    <a:cubicBezTo>
                      <a:pt x="8211" y="6845"/>
                      <a:pt x="8285" y="6817"/>
                      <a:pt x="8345" y="6777"/>
                    </a:cubicBezTo>
                    <a:cubicBezTo>
                      <a:pt x="9784" y="4946"/>
                      <a:pt x="11288" y="3049"/>
                      <a:pt x="12040" y="826"/>
                    </a:cubicBezTo>
                    <a:cubicBezTo>
                      <a:pt x="12099" y="631"/>
                      <a:pt x="11948" y="505"/>
                      <a:pt x="11796" y="505"/>
                    </a:cubicBezTo>
                    <a:cubicBezTo>
                      <a:pt x="11693" y="505"/>
                      <a:pt x="11589" y="563"/>
                      <a:pt x="11550" y="695"/>
                    </a:cubicBezTo>
                    <a:cubicBezTo>
                      <a:pt x="10854" y="2750"/>
                      <a:pt x="9456" y="4530"/>
                      <a:pt x="8122" y="6241"/>
                    </a:cubicBezTo>
                    <a:lnTo>
                      <a:pt x="8122" y="6241"/>
                    </a:lnTo>
                    <a:cubicBezTo>
                      <a:pt x="5466" y="4373"/>
                      <a:pt x="2936" y="2286"/>
                      <a:pt x="563" y="74"/>
                    </a:cubicBezTo>
                    <a:cubicBezTo>
                      <a:pt x="504" y="22"/>
                      <a:pt x="440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0"/>
              <p:cNvSpPr/>
              <p:nvPr/>
            </p:nvSpPr>
            <p:spPr>
              <a:xfrm>
                <a:off x="1922275" y="4039125"/>
                <a:ext cx="239700" cy="137325"/>
              </a:xfrm>
              <a:custGeom>
                <a:rect b="b" l="l" r="r" t="t"/>
                <a:pathLst>
                  <a:path extrusionOk="0" h="5493" w="9588">
                    <a:moveTo>
                      <a:pt x="9240" y="0"/>
                    </a:moveTo>
                    <a:cubicBezTo>
                      <a:pt x="9164" y="0"/>
                      <a:pt x="9091" y="38"/>
                      <a:pt x="9050" y="130"/>
                    </a:cubicBezTo>
                    <a:cubicBezTo>
                      <a:pt x="8204" y="1791"/>
                      <a:pt x="7028" y="3301"/>
                      <a:pt x="6039" y="4921"/>
                    </a:cubicBezTo>
                    <a:lnTo>
                      <a:pt x="6039" y="4921"/>
                    </a:lnTo>
                    <a:cubicBezTo>
                      <a:pt x="3920" y="3669"/>
                      <a:pt x="2385" y="1686"/>
                      <a:pt x="450" y="196"/>
                    </a:cubicBezTo>
                    <a:cubicBezTo>
                      <a:pt x="403" y="161"/>
                      <a:pt x="358" y="145"/>
                      <a:pt x="315" y="145"/>
                    </a:cubicBezTo>
                    <a:cubicBezTo>
                      <a:pt x="121" y="145"/>
                      <a:pt x="1" y="466"/>
                      <a:pt x="189" y="653"/>
                    </a:cubicBezTo>
                    <a:cubicBezTo>
                      <a:pt x="2216" y="2158"/>
                      <a:pt x="3753" y="4250"/>
                      <a:pt x="6009" y="5460"/>
                    </a:cubicBezTo>
                    <a:cubicBezTo>
                      <a:pt x="6042" y="5482"/>
                      <a:pt x="6082" y="5493"/>
                      <a:pt x="6123" y="5493"/>
                    </a:cubicBezTo>
                    <a:cubicBezTo>
                      <a:pt x="6205" y="5493"/>
                      <a:pt x="6292" y="5449"/>
                      <a:pt x="6336" y="5362"/>
                    </a:cubicBezTo>
                    <a:cubicBezTo>
                      <a:pt x="7350" y="3694"/>
                      <a:pt x="8592" y="2125"/>
                      <a:pt x="9475" y="359"/>
                    </a:cubicBezTo>
                    <a:cubicBezTo>
                      <a:pt x="9587" y="180"/>
                      <a:pt x="94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8" name="Google Shape;298;p20"/>
            <p:cNvSpPr/>
            <p:nvPr/>
          </p:nvSpPr>
          <p:spPr>
            <a:xfrm rot="5974352">
              <a:off x="159691" y="-227710"/>
              <a:ext cx="317208" cy="1340333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" name="Google Shape;299;p20"/>
            <p:cNvGrpSpPr/>
            <p:nvPr/>
          </p:nvGrpSpPr>
          <p:grpSpPr>
            <a:xfrm rot="3855143">
              <a:off x="-148717" y="141935"/>
              <a:ext cx="618789" cy="477916"/>
              <a:chOff x="5467375" y="2021125"/>
              <a:chExt cx="618800" cy="477925"/>
            </a:xfrm>
          </p:grpSpPr>
          <p:sp>
            <p:nvSpPr>
              <p:cNvPr id="300" name="Google Shape;300;p20"/>
              <p:cNvSpPr/>
              <p:nvPr/>
            </p:nvSpPr>
            <p:spPr>
              <a:xfrm>
                <a:off x="5467375" y="20211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0"/>
              <p:cNvSpPr/>
              <p:nvPr/>
            </p:nvSpPr>
            <p:spPr>
              <a:xfrm>
                <a:off x="5539325" y="21920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0"/>
              <p:cNvSpPr/>
              <p:nvPr/>
            </p:nvSpPr>
            <p:spPr>
              <a:xfrm>
                <a:off x="5599650" y="22462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0"/>
              <p:cNvSpPr/>
              <p:nvPr/>
            </p:nvSpPr>
            <p:spPr>
              <a:xfrm>
                <a:off x="5655725" y="22460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0"/>
              <p:cNvSpPr/>
              <p:nvPr/>
            </p:nvSpPr>
            <p:spPr>
              <a:xfrm>
                <a:off x="5659250" y="23279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5" name="Google Shape;305;p20"/>
          <p:cNvGrpSpPr/>
          <p:nvPr/>
        </p:nvGrpSpPr>
        <p:grpSpPr>
          <a:xfrm flipH="1">
            <a:off x="-466563" y="-292651"/>
            <a:ext cx="1464801" cy="1140328"/>
            <a:chOff x="8148212" y="-300701"/>
            <a:chExt cx="1464801" cy="1140328"/>
          </a:xfrm>
        </p:grpSpPr>
        <p:sp>
          <p:nvSpPr>
            <p:cNvPr id="306" name="Google Shape;306;p20"/>
            <p:cNvSpPr/>
            <p:nvPr/>
          </p:nvSpPr>
          <p:spPr>
            <a:xfrm rot="-5400000">
              <a:off x="8784263" y="-130650"/>
              <a:ext cx="317200" cy="1340300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7" name="Google Shape;307;p20"/>
            <p:cNvGrpSpPr/>
            <p:nvPr/>
          </p:nvGrpSpPr>
          <p:grpSpPr>
            <a:xfrm rot="-8032937">
              <a:off x="8549350" y="-741"/>
              <a:ext cx="707509" cy="680388"/>
              <a:chOff x="6624525" y="1838863"/>
              <a:chExt cx="956750" cy="920075"/>
            </a:xfrm>
          </p:grpSpPr>
          <p:sp>
            <p:nvSpPr>
              <p:cNvPr id="308" name="Google Shape;308;p20"/>
              <p:cNvSpPr/>
              <p:nvPr/>
            </p:nvSpPr>
            <p:spPr>
              <a:xfrm>
                <a:off x="6624525" y="1838863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0"/>
              <p:cNvSpPr/>
              <p:nvPr/>
            </p:nvSpPr>
            <p:spPr>
              <a:xfrm>
                <a:off x="6749225" y="1983763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0"/>
              <p:cNvSpPr/>
              <p:nvPr/>
            </p:nvSpPr>
            <p:spPr>
              <a:xfrm>
                <a:off x="6813650" y="2412463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0"/>
              <p:cNvSpPr/>
              <p:nvPr/>
            </p:nvSpPr>
            <p:spPr>
              <a:xfrm>
                <a:off x="6938075" y="2231038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0"/>
              <p:cNvSpPr/>
              <p:nvPr/>
            </p:nvSpPr>
            <p:spPr>
              <a:xfrm>
                <a:off x="7094050" y="2121688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7206850" y="2012738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20"/>
            <p:cNvGrpSpPr/>
            <p:nvPr/>
          </p:nvGrpSpPr>
          <p:grpSpPr>
            <a:xfrm flipH="1" rot="-3615528">
              <a:off x="8344802" y="-201977"/>
              <a:ext cx="739185" cy="881827"/>
              <a:chOff x="5935950" y="2680963"/>
              <a:chExt cx="1911874" cy="2280812"/>
            </a:xfrm>
          </p:grpSpPr>
          <p:sp>
            <p:nvSpPr>
              <p:cNvPr id="315" name="Google Shape;315;p20"/>
              <p:cNvSpPr/>
              <p:nvPr/>
            </p:nvSpPr>
            <p:spPr>
              <a:xfrm>
                <a:off x="5935950" y="2963369"/>
                <a:ext cx="1693287" cy="1998406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>
                <a:off x="6567320" y="2812744"/>
                <a:ext cx="383857" cy="1209246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>
                <a:off x="6579248" y="3342978"/>
                <a:ext cx="1130508" cy="696527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>
                <a:off x="6993436" y="2816995"/>
                <a:ext cx="283547" cy="655222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>
                <a:off x="7266452" y="3145909"/>
                <a:ext cx="507961" cy="133176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7393031" y="2738637"/>
                <a:ext cx="179937" cy="382969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>
                <a:off x="6841542" y="2779624"/>
                <a:ext cx="147325" cy="114206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>
                <a:off x="7181813" y="2752722"/>
                <a:ext cx="147325" cy="114142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7461935" y="2680963"/>
                <a:ext cx="170357" cy="123723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7563515" y="2908297"/>
                <a:ext cx="147389" cy="114142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7701134" y="3082524"/>
                <a:ext cx="146691" cy="112175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7620237" y="3310746"/>
                <a:ext cx="148086" cy="112175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7345698" y="3055559"/>
                <a:ext cx="147325" cy="112175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8" name="Google Shape;328;p20"/>
          <p:cNvSpPr txBox="1"/>
          <p:nvPr>
            <p:ph idx="2" type="subTitle"/>
          </p:nvPr>
        </p:nvSpPr>
        <p:spPr>
          <a:xfrm>
            <a:off x="4799525" y="1227525"/>
            <a:ext cx="3631200" cy="3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595650" y="3052625"/>
            <a:ext cx="3698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595650" y="3639450"/>
            <a:ext cx="3698100" cy="10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241038" y="1234737"/>
            <a:ext cx="3045900" cy="22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flipH="1">
            <a:off x="2709600" y="44667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4700" y="3192500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8069525" y="2323542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3714481" y="181163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/>
          <p:nvPr/>
        </p:nvSpPr>
        <p:spPr>
          <a:xfrm rot="10800000">
            <a:off x="2142940" y="2891642"/>
            <a:ext cx="2523635" cy="1301159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"/>
          <p:cNvSpPr txBox="1"/>
          <p:nvPr>
            <p:ph type="title"/>
          </p:nvPr>
        </p:nvSpPr>
        <p:spPr>
          <a:xfrm>
            <a:off x="713225" y="1902876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32" name="Google Shape;332;p21"/>
          <p:cNvSpPr txBox="1"/>
          <p:nvPr>
            <p:ph idx="1" type="subTitle"/>
          </p:nvPr>
        </p:nvSpPr>
        <p:spPr>
          <a:xfrm>
            <a:off x="2373900" y="3075675"/>
            <a:ext cx="1992300" cy="9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>
            <p:ph type="title"/>
          </p:nvPr>
        </p:nvSpPr>
        <p:spPr>
          <a:xfrm>
            <a:off x="934750" y="1060488"/>
            <a:ext cx="40014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35" name="Google Shape;335;p22"/>
          <p:cNvSpPr txBox="1"/>
          <p:nvPr>
            <p:ph idx="1" type="subTitle"/>
          </p:nvPr>
        </p:nvSpPr>
        <p:spPr>
          <a:xfrm>
            <a:off x="1298650" y="2584563"/>
            <a:ext cx="32736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6" name="Google Shape;336;p22"/>
          <p:cNvSpPr txBox="1"/>
          <p:nvPr/>
        </p:nvSpPr>
        <p:spPr>
          <a:xfrm>
            <a:off x="1193269" y="3758800"/>
            <a:ext cx="3208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CREDITS</a:t>
            </a: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37" name="Google Shape;337;p22"/>
          <p:cNvGrpSpPr/>
          <p:nvPr/>
        </p:nvGrpSpPr>
        <p:grpSpPr>
          <a:xfrm rot="5400000">
            <a:off x="4488822" y="-811230"/>
            <a:ext cx="2350310" cy="2105244"/>
            <a:chOff x="-813174" y="1753753"/>
            <a:chExt cx="2701195" cy="2419543"/>
          </a:xfrm>
        </p:grpSpPr>
        <p:sp>
          <p:nvSpPr>
            <p:cNvPr id="338" name="Google Shape;338;p22"/>
            <p:cNvSpPr/>
            <p:nvPr/>
          </p:nvSpPr>
          <p:spPr>
            <a:xfrm rot="4993106">
              <a:off x="224345" y="1781107"/>
              <a:ext cx="626156" cy="2645767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" name="Google Shape;339;p22"/>
            <p:cNvGrpSpPr/>
            <p:nvPr/>
          </p:nvGrpSpPr>
          <p:grpSpPr>
            <a:xfrm>
              <a:off x="-144996" y="1753753"/>
              <a:ext cx="821067" cy="1785140"/>
              <a:chOff x="5269250" y="2611925"/>
              <a:chExt cx="520750" cy="1132200"/>
            </a:xfrm>
          </p:grpSpPr>
          <p:sp>
            <p:nvSpPr>
              <p:cNvPr id="340" name="Google Shape;340;p22"/>
              <p:cNvSpPr/>
              <p:nvPr/>
            </p:nvSpPr>
            <p:spPr>
              <a:xfrm>
                <a:off x="5269250" y="2611925"/>
                <a:ext cx="520750" cy="1132200"/>
              </a:xfrm>
              <a:custGeom>
                <a:rect b="b" l="l" r="r" t="t"/>
                <a:pathLst>
                  <a:path extrusionOk="0" h="45288" w="20830">
                    <a:moveTo>
                      <a:pt x="17134" y="0"/>
                    </a:moveTo>
                    <a:cubicBezTo>
                      <a:pt x="15434" y="1145"/>
                      <a:pt x="13832" y="2878"/>
                      <a:pt x="12458" y="4284"/>
                    </a:cubicBezTo>
                    <a:cubicBezTo>
                      <a:pt x="11706" y="5101"/>
                      <a:pt x="10529" y="6246"/>
                      <a:pt x="10529" y="7227"/>
                    </a:cubicBezTo>
                    <a:cubicBezTo>
                      <a:pt x="10660" y="7946"/>
                      <a:pt x="12033" y="8992"/>
                      <a:pt x="12164" y="9908"/>
                    </a:cubicBezTo>
                    <a:cubicBezTo>
                      <a:pt x="11052" y="9483"/>
                      <a:pt x="10104" y="8339"/>
                      <a:pt x="8960" y="7619"/>
                    </a:cubicBezTo>
                    <a:cubicBezTo>
                      <a:pt x="8077" y="9189"/>
                      <a:pt x="6573" y="10856"/>
                      <a:pt x="6017" y="12720"/>
                    </a:cubicBezTo>
                    <a:cubicBezTo>
                      <a:pt x="5298" y="15336"/>
                      <a:pt x="7194" y="15205"/>
                      <a:pt x="7815" y="17396"/>
                    </a:cubicBezTo>
                    <a:cubicBezTo>
                      <a:pt x="6605" y="17036"/>
                      <a:pt x="5690" y="16382"/>
                      <a:pt x="4611" y="15761"/>
                    </a:cubicBezTo>
                    <a:cubicBezTo>
                      <a:pt x="3303" y="17461"/>
                      <a:pt x="2257" y="20306"/>
                      <a:pt x="1930" y="22497"/>
                    </a:cubicBezTo>
                    <a:cubicBezTo>
                      <a:pt x="2878" y="23183"/>
                      <a:pt x="4186" y="23936"/>
                      <a:pt x="4578" y="24982"/>
                    </a:cubicBezTo>
                    <a:cubicBezTo>
                      <a:pt x="3532" y="24688"/>
                      <a:pt x="2355" y="24361"/>
                      <a:pt x="1112" y="24034"/>
                    </a:cubicBezTo>
                    <a:lnTo>
                      <a:pt x="1112" y="24034"/>
                    </a:lnTo>
                    <a:cubicBezTo>
                      <a:pt x="0" y="27729"/>
                      <a:pt x="1145" y="32372"/>
                      <a:pt x="1570" y="36197"/>
                    </a:cubicBezTo>
                    <a:cubicBezTo>
                      <a:pt x="1962" y="38715"/>
                      <a:pt x="3139" y="42999"/>
                      <a:pt x="4676" y="45255"/>
                    </a:cubicBezTo>
                    <a:lnTo>
                      <a:pt x="4676" y="45287"/>
                    </a:lnTo>
                    <a:cubicBezTo>
                      <a:pt x="9483" y="41723"/>
                      <a:pt x="11281" y="36753"/>
                      <a:pt x="14061" y="31587"/>
                    </a:cubicBezTo>
                    <a:cubicBezTo>
                      <a:pt x="13112" y="30900"/>
                      <a:pt x="11674" y="30246"/>
                      <a:pt x="11216" y="29069"/>
                    </a:cubicBezTo>
                    <a:cubicBezTo>
                      <a:pt x="11385" y="29046"/>
                      <a:pt x="11549" y="29036"/>
                      <a:pt x="11711" y="29036"/>
                    </a:cubicBezTo>
                    <a:cubicBezTo>
                      <a:pt x="12705" y="29036"/>
                      <a:pt x="13580" y="29419"/>
                      <a:pt x="14649" y="29560"/>
                    </a:cubicBezTo>
                    <a:cubicBezTo>
                      <a:pt x="15271" y="27205"/>
                      <a:pt x="16121" y="24884"/>
                      <a:pt x="17102" y="22660"/>
                    </a:cubicBezTo>
                    <a:cubicBezTo>
                      <a:pt x="16088" y="21876"/>
                      <a:pt x="15238" y="20829"/>
                      <a:pt x="14224" y="19848"/>
                    </a:cubicBezTo>
                    <a:cubicBezTo>
                      <a:pt x="14697" y="19754"/>
                      <a:pt x="15123" y="19724"/>
                      <a:pt x="15508" y="19724"/>
                    </a:cubicBezTo>
                    <a:cubicBezTo>
                      <a:pt x="16131" y="19724"/>
                      <a:pt x="16648" y="19801"/>
                      <a:pt x="17086" y="19801"/>
                    </a:cubicBezTo>
                    <a:cubicBezTo>
                      <a:pt x="17966" y="19801"/>
                      <a:pt x="18527" y="19491"/>
                      <a:pt x="18998" y="17625"/>
                    </a:cubicBezTo>
                    <a:cubicBezTo>
                      <a:pt x="19489" y="15663"/>
                      <a:pt x="20012" y="13505"/>
                      <a:pt x="20339" y="11314"/>
                    </a:cubicBezTo>
                    <a:cubicBezTo>
                      <a:pt x="19227" y="10889"/>
                      <a:pt x="17984" y="10758"/>
                      <a:pt x="16873" y="10333"/>
                    </a:cubicBezTo>
                    <a:cubicBezTo>
                      <a:pt x="18213" y="10104"/>
                      <a:pt x="19587" y="10170"/>
                      <a:pt x="20829" y="9843"/>
                    </a:cubicBezTo>
                    <a:cubicBezTo>
                      <a:pt x="20110" y="6867"/>
                      <a:pt x="19064" y="2616"/>
                      <a:pt x="17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2"/>
              <p:cNvSpPr/>
              <p:nvPr/>
            </p:nvSpPr>
            <p:spPr>
              <a:xfrm>
                <a:off x="5375525" y="2730650"/>
                <a:ext cx="309825" cy="998550"/>
              </a:xfrm>
              <a:custGeom>
                <a:rect b="b" l="l" r="r" t="t"/>
                <a:pathLst>
                  <a:path extrusionOk="0" h="39942" w="12393">
                    <a:moveTo>
                      <a:pt x="12148" y="1"/>
                    </a:moveTo>
                    <a:cubicBezTo>
                      <a:pt x="12033" y="1"/>
                      <a:pt x="11919" y="74"/>
                      <a:pt x="11902" y="222"/>
                    </a:cubicBezTo>
                    <a:cubicBezTo>
                      <a:pt x="11870" y="2674"/>
                      <a:pt x="10202" y="4865"/>
                      <a:pt x="9156" y="6957"/>
                    </a:cubicBezTo>
                    <a:cubicBezTo>
                      <a:pt x="7979" y="9344"/>
                      <a:pt x="6998" y="11862"/>
                      <a:pt x="6278" y="14413"/>
                    </a:cubicBezTo>
                    <a:cubicBezTo>
                      <a:pt x="5494" y="17127"/>
                      <a:pt x="4872" y="19873"/>
                      <a:pt x="4218" y="22587"/>
                    </a:cubicBezTo>
                    <a:cubicBezTo>
                      <a:pt x="3564" y="25301"/>
                      <a:pt x="2747" y="27852"/>
                      <a:pt x="1864" y="30467"/>
                    </a:cubicBezTo>
                    <a:cubicBezTo>
                      <a:pt x="883" y="33476"/>
                      <a:pt x="0" y="36549"/>
                      <a:pt x="66" y="39721"/>
                    </a:cubicBezTo>
                    <a:cubicBezTo>
                      <a:pt x="82" y="39868"/>
                      <a:pt x="196" y="39942"/>
                      <a:pt x="311" y="39942"/>
                    </a:cubicBezTo>
                    <a:cubicBezTo>
                      <a:pt x="425" y="39942"/>
                      <a:pt x="540" y="39868"/>
                      <a:pt x="556" y="39721"/>
                    </a:cubicBezTo>
                    <a:cubicBezTo>
                      <a:pt x="491" y="36844"/>
                      <a:pt x="1243" y="34064"/>
                      <a:pt x="2126" y="31350"/>
                    </a:cubicBezTo>
                    <a:cubicBezTo>
                      <a:pt x="3008" y="28604"/>
                      <a:pt x="3891" y="26020"/>
                      <a:pt x="4578" y="23274"/>
                    </a:cubicBezTo>
                    <a:cubicBezTo>
                      <a:pt x="5853" y="17911"/>
                      <a:pt x="7030" y="12483"/>
                      <a:pt x="9450" y="7481"/>
                    </a:cubicBezTo>
                    <a:cubicBezTo>
                      <a:pt x="10562" y="5192"/>
                      <a:pt x="12360" y="2870"/>
                      <a:pt x="12393" y="222"/>
                    </a:cubicBezTo>
                    <a:cubicBezTo>
                      <a:pt x="12377" y="74"/>
                      <a:pt x="12262" y="1"/>
                      <a:pt x="12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2"/>
              <p:cNvSpPr/>
              <p:nvPr/>
            </p:nvSpPr>
            <p:spPr>
              <a:xfrm>
                <a:off x="5600650" y="2767750"/>
                <a:ext cx="114650" cy="87200"/>
              </a:xfrm>
              <a:custGeom>
                <a:rect b="b" l="l" r="r" t="t"/>
                <a:pathLst>
                  <a:path extrusionOk="0" h="3488" w="4586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314" y="1353"/>
                      <a:pt x="739" y="2400"/>
                      <a:pt x="1295" y="3348"/>
                    </a:cubicBezTo>
                    <a:cubicBezTo>
                      <a:pt x="1322" y="3429"/>
                      <a:pt x="1415" y="3487"/>
                      <a:pt x="1502" y="3487"/>
                    </a:cubicBezTo>
                    <a:cubicBezTo>
                      <a:pt x="1521" y="3487"/>
                      <a:pt x="1539" y="3485"/>
                      <a:pt x="1557" y="3479"/>
                    </a:cubicBezTo>
                    <a:cubicBezTo>
                      <a:pt x="2570" y="3119"/>
                      <a:pt x="3519" y="2596"/>
                      <a:pt x="4369" y="1942"/>
                    </a:cubicBezTo>
                    <a:cubicBezTo>
                      <a:pt x="4586" y="1807"/>
                      <a:pt x="4443" y="1469"/>
                      <a:pt x="4239" y="1469"/>
                    </a:cubicBezTo>
                    <a:cubicBezTo>
                      <a:pt x="4197" y="1469"/>
                      <a:pt x="4152" y="1483"/>
                      <a:pt x="4107" y="1517"/>
                    </a:cubicBezTo>
                    <a:cubicBezTo>
                      <a:pt x="3346" y="2095"/>
                      <a:pt x="2500" y="2560"/>
                      <a:pt x="1622" y="2912"/>
                    </a:cubicBezTo>
                    <a:lnTo>
                      <a:pt x="1622" y="2912"/>
                    </a:lnTo>
                    <a:cubicBezTo>
                      <a:pt x="1144" y="2047"/>
                      <a:pt x="755" y="1126"/>
                      <a:pt x="510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5514125" y="2889900"/>
                <a:ext cx="183650" cy="111475"/>
              </a:xfrm>
              <a:custGeom>
                <a:rect b="b" l="l" r="r" t="t"/>
                <a:pathLst>
                  <a:path extrusionOk="0" h="4459" w="7346">
                    <a:moveTo>
                      <a:pt x="351" y="1"/>
                    </a:moveTo>
                    <a:cubicBezTo>
                      <a:pt x="183" y="1"/>
                      <a:pt x="0" y="188"/>
                      <a:pt x="113" y="391"/>
                    </a:cubicBezTo>
                    <a:cubicBezTo>
                      <a:pt x="734" y="1666"/>
                      <a:pt x="1192" y="3072"/>
                      <a:pt x="1879" y="4348"/>
                    </a:cubicBezTo>
                    <a:cubicBezTo>
                      <a:pt x="1928" y="4421"/>
                      <a:pt x="1995" y="4458"/>
                      <a:pt x="2081" y="4458"/>
                    </a:cubicBezTo>
                    <a:cubicBezTo>
                      <a:pt x="2110" y="4458"/>
                      <a:pt x="2140" y="4454"/>
                      <a:pt x="2173" y="4446"/>
                    </a:cubicBezTo>
                    <a:cubicBezTo>
                      <a:pt x="3906" y="3988"/>
                      <a:pt x="5574" y="3269"/>
                      <a:pt x="7143" y="2386"/>
                    </a:cubicBezTo>
                    <a:cubicBezTo>
                      <a:pt x="7345" y="2212"/>
                      <a:pt x="7190" y="1911"/>
                      <a:pt x="6971" y="1911"/>
                    </a:cubicBezTo>
                    <a:cubicBezTo>
                      <a:pt x="6942" y="1911"/>
                      <a:pt x="6912" y="1917"/>
                      <a:pt x="6882" y="1928"/>
                    </a:cubicBezTo>
                    <a:cubicBezTo>
                      <a:pt x="5403" y="2777"/>
                      <a:pt x="3864" y="3445"/>
                      <a:pt x="2235" y="3902"/>
                    </a:cubicBezTo>
                    <a:lnTo>
                      <a:pt x="2235" y="3902"/>
                    </a:lnTo>
                    <a:cubicBezTo>
                      <a:pt x="1576" y="2677"/>
                      <a:pt x="1161" y="1344"/>
                      <a:pt x="538" y="130"/>
                    </a:cubicBezTo>
                    <a:cubicBezTo>
                      <a:pt x="498" y="38"/>
                      <a:pt x="426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5488175" y="3009725"/>
                <a:ext cx="135550" cy="113975"/>
              </a:xfrm>
              <a:custGeom>
                <a:rect b="b" l="l" r="r" t="t"/>
                <a:pathLst>
                  <a:path extrusionOk="0" h="4559" w="5422">
                    <a:moveTo>
                      <a:pt x="275" y="1"/>
                    </a:moveTo>
                    <a:cubicBezTo>
                      <a:pt x="133" y="1"/>
                      <a:pt x="1" y="114"/>
                      <a:pt x="39" y="307"/>
                    </a:cubicBezTo>
                    <a:cubicBezTo>
                      <a:pt x="399" y="1713"/>
                      <a:pt x="857" y="3086"/>
                      <a:pt x="1413" y="4459"/>
                    </a:cubicBezTo>
                    <a:cubicBezTo>
                      <a:pt x="1455" y="4523"/>
                      <a:pt x="1538" y="4559"/>
                      <a:pt x="1627" y="4559"/>
                    </a:cubicBezTo>
                    <a:cubicBezTo>
                      <a:pt x="1676" y="4559"/>
                      <a:pt x="1726" y="4548"/>
                      <a:pt x="1772" y="4525"/>
                    </a:cubicBezTo>
                    <a:cubicBezTo>
                      <a:pt x="2851" y="3707"/>
                      <a:pt x="4028" y="3053"/>
                      <a:pt x="5173" y="2367"/>
                    </a:cubicBezTo>
                    <a:cubicBezTo>
                      <a:pt x="5421" y="2201"/>
                      <a:pt x="5274" y="1872"/>
                      <a:pt x="5044" y="1872"/>
                    </a:cubicBezTo>
                    <a:cubicBezTo>
                      <a:pt x="5002" y="1872"/>
                      <a:pt x="4957" y="1884"/>
                      <a:pt x="4911" y="1909"/>
                    </a:cubicBezTo>
                    <a:cubicBezTo>
                      <a:pt x="3853" y="2574"/>
                      <a:pt x="2767" y="3183"/>
                      <a:pt x="1756" y="3918"/>
                    </a:cubicBezTo>
                    <a:lnTo>
                      <a:pt x="1756" y="3918"/>
                    </a:lnTo>
                    <a:cubicBezTo>
                      <a:pt x="1256" y="2670"/>
                      <a:pt x="864" y="1423"/>
                      <a:pt x="530" y="176"/>
                    </a:cubicBezTo>
                    <a:cubicBezTo>
                      <a:pt x="476" y="55"/>
                      <a:pt x="373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2"/>
              <p:cNvSpPr/>
              <p:nvPr/>
            </p:nvSpPr>
            <p:spPr>
              <a:xfrm>
                <a:off x="5411050" y="3114850"/>
                <a:ext cx="205350" cy="166000"/>
              </a:xfrm>
              <a:custGeom>
                <a:rect b="b" l="l" r="r" t="t"/>
                <a:pathLst>
                  <a:path extrusionOk="0" h="6640" w="8214">
                    <a:moveTo>
                      <a:pt x="360" y="1"/>
                    </a:moveTo>
                    <a:cubicBezTo>
                      <a:pt x="177" y="1"/>
                      <a:pt x="1" y="201"/>
                      <a:pt x="116" y="385"/>
                    </a:cubicBezTo>
                    <a:lnTo>
                      <a:pt x="149" y="385"/>
                    </a:lnTo>
                    <a:cubicBezTo>
                      <a:pt x="1359" y="2282"/>
                      <a:pt x="1882" y="4538"/>
                      <a:pt x="2993" y="6500"/>
                    </a:cubicBezTo>
                    <a:cubicBezTo>
                      <a:pt x="3047" y="6581"/>
                      <a:pt x="3145" y="6639"/>
                      <a:pt x="3233" y="6639"/>
                    </a:cubicBezTo>
                    <a:cubicBezTo>
                      <a:pt x="3252" y="6639"/>
                      <a:pt x="3270" y="6636"/>
                      <a:pt x="3288" y="6631"/>
                    </a:cubicBezTo>
                    <a:cubicBezTo>
                      <a:pt x="4955" y="5977"/>
                      <a:pt x="6525" y="5159"/>
                      <a:pt x="7996" y="4146"/>
                    </a:cubicBezTo>
                    <a:cubicBezTo>
                      <a:pt x="8213" y="4010"/>
                      <a:pt x="8071" y="3672"/>
                      <a:pt x="7866" y="3672"/>
                    </a:cubicBezTo>
                    <a:cubicBezTo>
                      <a:pt x="7824" y="3672"/>
                      <a:pt x="7780" y="3687"/>
                      <a:pt x="7735" y="3720"/>
                    </a:cubicBezTo>
                    <a:cubicBezTo>
                      <a:pt x="6347" y="4667"/>
                      <a:pt x="4868" y="5461"/>
                      <a:pt x="3327" y="6073"/>
                    </a:cubicBezTo>
                    <a:lnTo>
                      <a:pt x="3327" y="6073"/>
                    </a:lnTo>
                    <a:cubicBezTo>
                      <a:pt x="2277" y="4151"/>
                      <a:pt x="1750" y="1967"/>
                      <a:pt x="574" y="124"/>
                    </a:cubicBezTo>
                    <a:cubicBezTo>
                      <a:pt x="516" y="36"/>
                      <a:pt x="437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5372575" y="3295825"/>
                <a:ext cx="183550" cy="154825"/>
              </a:xfrm>
              <a:custGeom>
                <a:rect b="b" l="l" r="r" t="t"/>
                <a:pathLst>
                  <a:path extrusionOk="0" h="6193" w="7342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543" y="2334"/>
                      <a:pt x="1393" y="4296"/>
                      <a:pt x="2505" y="6095"/>
                    </a:cubicBezTo>
                    <a:cubicBezTo>
                      <a:pt x="2538" y="6160"/>
                      <a:pt x="2636" y="6193"/>
                      <a:pt x="2734" y="6193"/>
                    </a:cubicBezTo>
                    <a:cubicBezTo>
                      <a:pt x="4238" y="5997"/>
                      <a:pt x="5677" y="5572"/>
                      <a:pt x="7083" y="4950"/>
                    </a:cubicBezTo>
                    <a:cubicBezTo>
                      <a:pt x="7341" y="4836"/>
                      <a:pt x="7172" y="4469"/>
                      <a:pt x="6927" y="4469"/>
                    </a:cubicBezTo>
                    <a:cubicBezTo>
                      <a:pt x="6893" y="4469"/>
                      <a:pt x="6858" y="4476"/>
                      <a:pt x="6821" y="4493"/>
                    </a:cubicBezTo>
                    <a:cubicBezTo>
                      <a:pt x="5555" y="5094"/>
                      <a:pt x="4228" y="5481"/>
                      <a:pt x="2869" y="5683"/>
                    </a:cubicBezTo>
                    <a:lnTo>
                      <a:pt x="2869" y="5683"/>
                    </a:lnTo>
                    <a:cubicBezTo>
                      <a:pt x="1805" y="3960"/>
                      <a:pt x="1019" y="2114"/>
                      <a:pt x="511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5353925" y="3462025"/>
                <a:ext cx="150050" cy="97700"/>
              </a:xfrm>
              <a:custGeom>
                <a:rect b="b" l="l" r="r" t="t"/>
                <a:pathLst>
                  <a:path extrusionOk="0" h="3908" w="6002">
                    <a:moveTo>
                      <a:pt x="308" y="0"/>
                    </a:moveTo>
                    <a:cubicBezTo>
                      <a:pt x="149" y="0"/>
                      <a:pt x="0" y="119"/>
                      <a:pt x="79" y="297"/>
                    </a:cubicBezTo>
                    <a:lnTo>
                      <a:pt x="79" y="330"/>
                    </a:lnTo>
                    <a:cubicBezTo>
                      <a:pt x="308" y="885"/>
                      <a:pt x="439" y="1474"/>
                      <a:pt x="603" y="2063"/>
                    </a:cubicBezTo>
                    <a:cubicBezTo>
                      <a:pt x="766" y="2553"/>
                      <a:pt x="962" y="3240"/>
                      <a:pt x="1420" y="3599"/>
                    </a:cubicBezTo>
                    <a:cubicBezTo>
                      <a:pt x="1724" y="3831"/>
                      <a:pt x="2095" y="3908"/>
                      <a:pt x="2477" y="3908"/>
                    </a:cubicBezTo>
                    <a:cubicBezTo>
                      <a:pt x="2794" y="3908"/>
                      <a:pt x="3118" y="3855"/>
                      <a:pt x="3415" y="3796"/>
                    </a:cubicBezTo>
                    <a:cubicBezTo>
                      <a:pt x="4199" y="3599"/>
                      <a:pt x="4951" y="3371"/>
                      <a:pt x="5704" y="3076"/>
                    </a:cubicBezTo>
                    <a:cubicBezTo>
                      <a:pt x="6001" y="2987"/>
                      <a:pt x="5920" y="2573"/>
                      <a:pt x="5656" y="2573"/>
                    </a:cubicBezTo>
                    <a:cubicBezTo>
                      <a:pt x="5630" y="2573"/>
                      <a:pt x="5602" y="2577"/>
                      <a:pt x="5573" y="2586"/>
                    </a:cubicBezTo>
                    <a:cubicBezTo>
                      <a:pt x="4919" y="2815"/>
                      <a:pt x="4232" y="3076"/>
                      <a:pt x="3545" y="3240"/>
                    </a:cubicBezTo>
                    <a:cubicBezTo>
                      <a:pt x="3235" y="3313"/>
                      <a:pt x="2843" y="3406"/>
                      <a:pt x="2472" y="3406"/>
                    </a:cubicBezTo>
                    <a:cubicBezTo>
                      <a:pt x="2179" y="3406"/>
                      <a:pt x="1898" y="3348"/>
                      <a:pt x="1682" y="3174"/>
                    </a:cubicBezTo>
                    <a:cubicBezTo>
                      <a:pt x="1518" y="3011"/>
                      <a:pt x="1420" y="2815"/>
                      <a:pt x="1355" y="2618"/>
                    </a:cubicBezTo>
                    <a:cubicBezTo>
                      <a:pt x="1224" y="2324"/>
                      <a:pt x="1126" y="2030"/>
                      <a:pt x="1060" y="1736"/>
                    </a:cubicBezTo>
                    <a:cubicBezTo>
                      <a:pt x="897" y="1212"/>
                      <a:pt x="766" y="689"/>
                      <a:pt x="570" y="166"/>
                    </a:cubicBezTo>
                    <a:cubicBezTo>
                      <a:pt x="518" y="50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22"/>
            <p:cNvGrpSpPr/>
            <p:nvPr/>
          </p:nvGrpSpPr>
          <p:grpSpPr>
            <a:xfrm rot="5165891">
              <a:off x="-51172" y="2432185"/>
              <a:ext cx="1070081" cy="1187666"/>
              <a:chOff x="6073625" y="2772425"/>
              <a:chExt cx="837925" cy="930000"/>
            </a:xfrm>
          </p:grpSpPr>
          <p:sp>
            <p:nvSpPr>
              <p:cNvPr id="349" name="Google Shape;349;p22"/>
              <p:cNvSpPr/>
              <p:nvPr/>
            </p:nvSpPr>
            <p:spPr>
              <a:xfrm>
                <a:off x="6073625" y="27724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2"/>
              <p:cNvSpPr/>
              <p:nvPr/>
            </p:nvSpPr>
            <p:spPr>
              <a:xfrm>
                <a:off x="6202150" y="28580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2"/>
              <p:cNvSpPr/>
              <p:nvPr/>
            </p:nvSpPr>
            <p:spPr>
              <a:xfrm>
                <a:off x="6166500" y="28590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2"/>
              <p:cNvSpPr/>
              <p:nvPr/>
            </p:nvSpPr>
            <p:spPr>
              <a:xfrm>
                <a:off x="6214675" y="29671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6311500" y="31033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22"/>
            <p:cNvGrpSpPr/>
            <p:nvPr/>
          </p:nvGrpSpPr>
          <p:grpSpPr>
            <a:xfrm rot="4398606">
              <a:off x="-2434" y="2904431"/>
              <a:ext cx="1017753" cy="1214156"/>
              <a:chOff x="3711575" y="2879575"/>
              <a:chExt cx="753325" cy="898700"/>
            </a:xfrm>
          </p:grpSpPr>
          <p:sp>
            <p:nvSpPr>
              <p:cNvPr id="355" name="Google Shape;355;p22"/>
              <p:cNvSpPr/>
              <p:nvPr/>
            </p:nvSpPr>
            <p:spPr>
              <a:xfrm>
                <a:off x="3711575" y="2990850"/>
                <a:ext cx="667200" cy="787425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2"/>
              <p:cNvSpPr/>
              <p:nvPr/>
            </p:nvSpPr>
            <p:spPr>
              <a:xfrm>
                <a:off x="3960350" y="2931500"/>
                <a:ext cx="151250" cy="476475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2"/>
              <p:cNvSpPr/>
              <p:nvPr/>
            </p:nvSpPr>
            <p:spPr>
              <a:xfrm>
                <a:off x="3965050" y="3140425"/>
                <a:ext cx="445450" cy="274450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2"/>
              <p:cNvSpPr/>
              <p:nvPr/>
            </p:nvSpPr>
            <p:spPr>
              <a:xfrm>
                <a:off x="4128250" y="2933175"/>
                <a:ext cx="111725" cy="258175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2"/>
              <p:cNvSpPr/>
              <p:nvPr/>
            </p:nvSpPr>
            <p:spPr>
              <a:xfrm>
                <a:off x="4235825" y="3062775"/>
                <a:ext cx="200150" cy="52475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2"/>
              <p:cNvSpPr/>
              <p:nvPr/>
            </p:nvSpPr>
            <p:spPr>
              <a:xfrm>
                <a:off x="4285700" y="2902300"/>
                <a:ext cx="70900" cy="150900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>
                <a:off x="4068400" y="2918450"/>
                <a:ext cx="58050" cy="45000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4202475" y="2907850"/>
                <a:ext cx="58050" cy="44975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>
                <a:off x="4312850" y="2879575"/>
                <a:ext cx="67125" cy="48750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>
                <a:off x="4352875" y="2969150"/>
                <a:ext cx="58075" cy="44975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2"/>
              <p:cNvSpPr/>
              <p:nvPr/>
            </p:nvSpPr>
            <p:spPr>
              <a:xfrm>
                <a:off x="4407100" y="3037800"/>
                <a:ext cx="57800" cy="44200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4375225" y="3127725"/>
                <a:ext cx="58350" cy="44200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4267050" y="3027175"/>
                <a:ext cx="58050" cy="44200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" name="Google Shape;368;p22"/>
            <p:cNvGrpSpPr/>
            <p:nvPr/>
          </p:nvGrpSpPr>
          <p:grpSpPr>
            <a:xfrm>
              <a:off x="743200" y="2185888"/>
              <a:ext cx="113650" cy="99750"/>
              <a:chOff x="5042000" y="1255775"/>
              <a:chExt cx="113650" cy="99750"/>
            </a:xfrm>
          </p:grpSpPr>
          <p:sp>
            <p:nvSpPr>
              <p:cNvPr id="369" name="Google Shape;369;p2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" name="Google Shape;372;p22"/>
            <p:cNvGrpSpPr/>
            <p:nvPr/>
          </p:nvGrpSpPr>
          <p:grpSpPr>
            <a:xfrm>
              <a:off x="1198625" y="2537138"/>
              <a:ext cx="113650" cy="99750"/>
              <a:chOff x="5042000" y="1255775"/>
              <a:chExt cx="113650" cy="99750"/>
            </a:xfrm>
          </p:grpSpPr>
          <p:sp>
            <p:nvSpPr>
              <p:cNvPr id="373" name="Google Shape;373;p2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6" name="Google Shape;376;p22"/>
          <p:cNvGrpSpPr/>
          <p:nvPr/>
        </p:nvGrpSpPr>
        <p:grpSpPr>
          <a:xfrm rot="5400000">
            <a:off x="-1058703" y="3551383"/>
            <a:ext cx="2350310" cy="2105244"/>
            <a:chOff x="-813174" y="1753753"/>
            <a:chExt cx="2701195" cy="2419543"/>
          </a:xfrm>
        </p:grpSpPr>
        <p:sp>
          <p:nvSpPr>
            <p:cNvPr id="377" name="Google Shape;377;p22"/>
            <p:cNvSpPr/>
            <p:nvPr/>
          </p:nvSpPr>
          <p:spPr>
            <a:xfrm rot="4993106">
              <a:off x="224345" y="1781107"/>
              <a:ext cx="626156" cy="2645767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22"/>
            <p:cNvGrpSpPr/>
            <p:nvPr/>
          </p:nvGrpSpPr>
          <p:grpSpPr>
            <a:xfrm>
              <a:off x="-144996" y="1753753"/>
              <a:ext cx="821067" cy="1785140"/>
              <a:chOff x="5269250" y="2611925"/>
              <a:chExt cx="520750" cy="1132200"/>
            </a:xfrm>
          </p:grpSpPr>
          <p:sp>
            <p:nvSpPr>
              <p:cNvPr id="379" name="Google Shape;379;p22"/>
              <p:cNvSpPr/>
              <p:nvPr/>
            </p:nvSpPr>
            <p:spPr>
              <a:xfrm>
                <a:off x="5269250" y="2611925"/>
                <a:ext cx="520750" cy="1132200"/>
              </a:xfrm>
              <a:custGeom>
                <a:rect b="b" l="l" r="r" t="t"/>
                <a:pathLst>
                  <a:path extrusionOk="0" h="45288" w="20830">
                    <a:moveTo>
                      <a:pt x="17134" y="0"/>
                    </a:moveTo>
                    <a:cubicBezTo>
                      <a:pt x="15434" y="1145"/>
                      <a:pt x="13832" y="2878"/>
                      <a:pt x="12458" y="4284"/>
                    </a:cubicBezTo>
                    <a:cubicBezTo>
                      <a:pt x="11706" y="5101"/>
                      <a:pt x="10529" y="6246"/>
                      <a:pt x="10529" y="7227"/>
                    </a:cubicBezTo>
                    <a:cubicBezTo>
                      <a:pt x="10660" y="7946"/>
                      <a:pt x="12033" y="8992"/>
                      <a:pt x="12164" y="9908"/>
                    </a:cubicBezTo>
                    <a:cubicBezTo>
                      <a:pt x="11052" y="9483"/>
                      <a:pt x="10104" y="8339"/>
                      <a:pt x="8960" y="7619"/>
                    </a:cubicBezTo>
                    <a:cubicBezTo>
                      <a:pt x="8077" y="9189"/>
                      <a:pt x="6573" y="10856"/>
                      <a:pt x="6017" y="12720"/>
                    </a:cubicBezTo>
                    <a:cubicBezTo>
                      <a:pt x="5298" y="15336"/>
                      <a:pt x="7194" y="15205"/>
                      <a:pt x="7815" y="17396"/>
                    </a:cubicBezTo>
                    <a:cubicBezTo>
                      <a:pt x="6605" y="17036"/>
                      <a:pt x="5690" y="16382"/>
                      <a:pt x="4611" y="15761"/>
                    </a:cubicBezTo>
                    <a:cubicBezTo>
                      <a:pt x="3303" y="17461"/>
                      <a:pt x="2257" y="20306"/>
                      <a:pt x="1930" y="22497"/>
                    </a:cubicBezTo>
                    <a:cubicBezTo>
                      <a:pt x="2878" y="23183"/>
                      <a:pt x="4186" y="23936"/>
                      <a:pt x="4578" y="24982"/>
                    </a:cubicBezTo>
                    <a:cubicBezTo>
                      <a:pt x="3532" y="24688"/>
                      <a:pt x="2355" y="24361"/>
                      <a:pt x="1112" y="24034"/>
                    </a:cubicBezTo>
                    <a:lnTo>
                      <a:pt x="1112" y="24034"/>
                    </a:lnTo>
                    <a:cubicBezTo>
                      <a:pt x="0" y="27729"/>
                      <a:pt x="1145" y="32372"/>
                      <a:pt x="1570" y="36197"/>
                    </a:cubicBezTo>
                    <a:cubicBezTo>
                      <a:pt x="1962" y="38715"/>
                      <a:pt x="3139" y="42999"/>
                      <a:pt x="4676" y="45255"/>
                    </a:cubicBezTo>
                    <a:lnTo>
                      <a:pt x="4676" y="45287"/>
                    </a:lnTo>
                    <a:cubicBezTo>
                      <a:pt x="9483" y="41723"/>
                      <a:pt x="11281" y="36753"/>
                      <a:pt x="14061" y="31587"/>
                    </a:cubicBezTo>
                    <a:cubicBezTo>
                      <a:pt x="13112" y="30900"/>
                      <a:pt x="11674" y="30246"/>
                      <a:pt x="11216" y="29069"/>
                    </a:cubicBezTo>
                    <a:cubicBezTo>
                      <a:pt x="11385" y="29046"/>
                      <a:pt x="11549" y="29036"/>
                      <a:pt x="11711" y="29036"/>
                    </a:cubicBezTo>
                    <a:cubicBezTo>
                      <a:pt x="12705" y="29036"/>
                      <a:pt x="13580" y="29419"/>
                      <a:pt x="14649" y="29560"/>
                    </a:cubicBezTo>
                    <a:cubicBezTo>
                      <a:pt x="15271" y="27205"/>
                      <a:pt x="16121" y="24884"/>
                      <a:pt x="17102" y="22660"/>
                    </a:cubicBezTo>
                    <a:cubicBezTo>
                      <a:pt x="16088" y="21876"/>
                      <a:pt x="15238" y="20829"/>
                      <a:pt x="14224" y="19848"/>
                    </a:cubicBezTo>
                    <a:cubicBezTo>
                      <a:pt x="14697" y="19754"/>
                      <a:pt x="15123" y="19724"/>
                      <a:pt x="15508" y="19724"/>
                    </a:cubicBezTo>
                    <a:cubicBezTo>
                      <a:pt x="16131" y="19724"/>
                      <a:pt x="16648" y="19801"/>
                      <a:pt x="17086" y="19801"/>
                    </a:cubicBezTo>
                    <a:cubicBezTo>
                      <a:pt x="17966" y="19801"/>
                      <a:pt x="18527" y="19491"/>
                      <a:pt x="18998" y="17625"/>
                    </a:cubicBezTo>
                    <a:cubicBezTo>
                      <a:pt x="19489" y="15663"/>
                      <a:pt x="20012" y="13505"/>
                      <a:pt x="20339" y="11314"/>
                    </a:cubicBezTo>
                    <a:cubicBezTo>
                      <a:pt x="19227" y="10889"/>
                      <a:pt x="17984" y="10758"/>
                      <a:pt x="16873" y="10333"/>
                    </a:cubicBezTo>
                    <a:cubicBezTo>
                      <a:pt x="18213" y="10104"/>
                      <a:pt x="19587" y="10170"/>
                      <a:pt x="20829" y="9843"/>
                    </a:cubicBezTo>
                    <a:cubicBezTo>
                      <a:pt x="20110" y="6867"/>
                      <a:pt x="19064" y="2616"/>
                      <a:pt x="17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>
                <a:off x="5375525" y="2730650"/>
                <a:ext cx="309825" cy="998550"/>
              </a:xfrm>
              <a:custGeom>
                <a:rect b="b" l="l" r="r" t="t"/>
                <a:pathLst>
                  <a:path extrusionOk="0" h="39942" w="12393">
                    <a:moveTo>
                      <a:pt x="12148" y="1"/>
                    </a:moveTo>
                    <a:cubicBezTo>
                      <a:pt x="12033" y="1"/>
                      <a:pt x="11919" y="74"/>
                      <a:pt x="11902" y="222"/>
                    </a:cubicBezTo>
                    <a:cubicBezTo>
                      <a:pt x="11870" y="2674"/>
                      <a:pt x="10202" y="4865"/>
                      <a:pt x="9156" y="6957"/>
                    </a:cubicBezTo>
                    <a:cubicBezTo>
                      <a:pt x="7979" y="9344"/>
                      <a:pt x="6998" y="11862"/>
                      <a:pt x="6278" y="14413"/>
                    </a:cubicBezTo>
                    <a:cubicBezTo>
                      <a:pt x="5494" y="17127"/>
                      <a:pt x="4872" y="19873"/>
                      <a:pt x="4218" y="22587"/>
                    </a:cubicBezTo>
                    <a:cubicBezTo>
                      <a:pt x="3564" y="25301"/>
                      <a:pt x="2747" y="27852"/>
                      <a:pt x="1864" y="30467"/>
                    </a:cubicBezTo>
                    <a:cubicBezTo>
                      <a:pt x="883" y="33476"/>
                      <a:pt x="0" y="36549"/>
                      <a:pt x="66" y="39721"/>
                    </a:cubicBezTo>
                    <a:cubicBezTo>
                      <a:pt x="82" y="39868"/>
                      <a:pt x="196" y="39942"/>
                      <a:pt x="311" y="39942"/>
                    </a:cubicBezTo>
                    <a:cubicBezTo>
                      <a:pt x="425" y="39942"/>
                      <a:pt x="540" y="39868"/>
                      <a:pt x="556" y="39721"/>
                    </a:cubicBezTo>
                    <a:cubicBezTo>
                      <a:pt x="491" y="36844"/>
                      <a:pt x="1243" y="34064"/>
                      <a:pt x="2126" y="31350"/>
                    </a:cubicBezTo>
                    <a:cubicBezTo>
                      <a:pt x="3008" y="28604"/>
                      <a:pt x="3891" y="26020"/>
                      <a:pt x="4578" y="23274"/>
                    </a:cubicBezTo>
                    <a:cubicBezTo>
                      <a:pt x="5853" y="17911"/>
                      <a:pt x="7030" y="12483"/>
                      <a:pt x="9450" y="7481"/>
                    </a:cubicBezTo>
                    <a:cubicBezTo>
                      <a:pt x="10562" y="5192"/>
                      <a:pt x="12360" y="2870"/>
                      <a:pt x="12393" y="222"/>
                    </a:cubicBezTo>
                    <a:cubicBezTo>
                      <a:pt x="12377" y="74"/>
                      <a:pt x="12262" y="1"/>
                      <a:pt x="12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>
                <a:off x="5600650" y="2767750"/>
                <a:ext cx="114650" cy="87200"/>
              </a:xfrm>
              <a:custGeom>
                <a:rect b="b" l="l" r="r" t="t"/>
                <a:pathLst>
                  <a:path extrusionOk="0" h="3488" w="4586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314" y="1353"/>
                      <a:pt x="739" y="2400"/>
                      <a:pt x="1295" y="3348"/>
                    </a:cubicBezTo>
                    <a:cubicBezTo>
                      <a:pt x="1322" y="3429"/>
                      <a:pt x="1415" y="3487"/>
                      <a:pt x="1502" y="3487"/>
                    </a:cubicBezTo>
                    <a:cubicBezTo>
                      <a:pt x="1521" y="3487"/>
                      <a:pt x="1539" y="3485"/>
                      <a:pt x="1557" y="3479"/>
                    </a:cubicBezTo>
                    <a:cubicBezTo>
                      <a:pt x="2570" y="3119"/>
                      <a:pt x="3519" y="2596"/>
                      <a:pt x="4369" y="1942"/>
                    </a:cubicBezTo>
                    <a:cubicBezTo>
                      <a:pt x="4586" y="1807"/>
                      <a:pt x="4443" y="1469"/>
                      <a:pt x="4239" y="1469"/>
                    </a:cubicBezTo>
                    <a:cubicBezTo>
                      <a:pt x="4197" y="1469"/>
                      <a:pt x="4152" y="1483"/>
                      <a:pt x="4107" y="1517"/>
                    </a:cubicBezTo>
                    <a:cubicBezTo>
                      <a:pt x="3346" y="2095"/>
                      <a:pt x="2500" y="2560"/>
                      <a:pt x="1622" y="2912"/>
                    </a:cubicBezTo>
                    <a:lnTo>
                      <a:pt x="1622" y="2912"/>
                    </a:lnTo>
                    <a:cubicBezTo>
                      <a:pt x="1144" y="2047"/>
                      <a:pt x="755" y="1126"/>
                      <a:pt x="510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5514125" y="2889900"/>
                <a:ext cx="183650" cy="111475"/>
              </a:xfrm>
              <a:custGeom>
                <a:rect b="b" l="l" r="r" t="t"/>
                <a:pathLst>
                  <a:path extrusionOk="0" h="4459" w="7346">
                    <a:moveTo>
                      <a:pt x="351" y="1"/>
                    </a:moveTo>
                    <a:cubicBezTo>
                      <a:pt x="183" y="1"/>
                      <a:pt x="0" y="188"/>
                      <a:pt x="113" y="391"/>
                    </a:cubicBezTo>
                    <a:cubicBezTo>
                      <a:pt x="734" y="1666"/>
                      <a:pt x="1192" y="3072"/>
                      <a:pt x="1879" y="4348"/>
                    </a:cubicBezTo>
                    <a:cubicBezTo>
                      <a:pt x="1928" y="4421"/>
                      <a:pt x="1995" y="4458"/>
                      <a:pt x="2081" y="4458"/>
                    </a:cubicBezTo>
                    <a:cubicBezTo>
                      <a:pt x="2110" y="4458"/>
                      <a:pt x="2140" y="4454"/>
                      <a:pt x="2173" y="4446"/>
                    </a:cubicBezTo>
                    <a:cubicBezTo>
                      <a:pt x="3906" y="3988"/>
                      <a:pt x="5574" y="3269"/>
                      <a:pt x="7143" y="2386"/>
                    </a:cubicBezTo>
                    <a:cubicBezTo>
                      <a:pt x="7345" y="2212"/>
                      <a:pt x="7190" y="1911"/>
                      <a:pt x="6971" y="1911"/>
                    </a:cubicBezTo>
                    <a:cubicBezTo>
                      <a:pt x="6942" y="1911"/>
                      <a:pt x="6912" y="1917"/>
                      <a:pt x="6882" y="1928"/>
                    </a:cubicBezTo>
                    <a:cubicBezTo>
                      <a:pt x="5403" y="2777"/>
                      <a:pt x="3864" y="3445"/>
                      <a:pt x="2235" y="3902"/>
                    </a:cubicBezTo>
                    <a:lnTo>
                      <a:pt x="2235" y="3902"/>
                    </a:lnTo>
                    <a:cubicBezTo>
                      <a:pt x="1576" y="2677"/>
                      <a:pt x="1161" y="1344"/>
                      <a:pt x="538" y="130"/>
                    </a:cubicBezTo>
                    <a:cubicBezTo>
                      <a:pt x="498" y="38"/>
                      <a:pt x="426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5488175" y="3009725"/>
                <a:ext cx="135550" cy="113975"/>
              </a:xfrm>
              <a:custGeom>
                <a:rect b="b" l="l" r="r" t="t"/>
                <a:pathLst>
                  <a:path extrusionOk="0" h="4559" w="5422">
                    <a:moveTo>
                      <a:pt x="275" y="1"/>
                    </a:moveTo>
                    <a:cubicBezTo>
                      <a:pt x="133" y="1"/>
                      <a:pt x="1" y="114"/>
                      <a:pt x="39" y="307"/>
                    </a:cubicBezTo>
                    <a:cubicBezTo>
                      <a:pt x="399" y="1713"/>
                      <a:pt x="857" y="3086"/>
                      <a:pt x="1413" y="4459"/>
                    </a:cubicBezTo>
                    <a:cubicBezTo>
                      <a:pt x="1455" y="4523"/>
                      <a:pt x="1538" y="4559"/>
                      <a:pt x="1627" y="4559"/>
                    </a:cubicBezTo>
                    <a:cubicBezTo>
                      <a:pt x="1676" y="4559"/>
                      <a:pt x="1726" y="4548"/>
                      <a:pt x="1772" y="4525"/>
                    </a:cubicBezTo>
                    <a:cubicBezTo>
                      <a:pt x="2851" y="3707"/>
                      <a:pt x="4028" y="3053"/>
                      <a:pt x="5173" y="2367"/>
                    </a:cubicBezTo>
                    <a:cubicBezTo>
                      <a:pt x="5421" y="2201"/>
                      <a:pt x="5274" y="1872"/>
                      <a:pt x="5044" y="1872"/>
                    </a:cubicBezTo>
                    <a:cubicBezTo>
                      <a:pt x="5002" y="1872"/>
                      <a:pt x="4957" y="1884"/>
                      <a:pt x="4911" y="1909"/>
                    </a:cubicBezTo>
                    <a:cubicBezTo>
                      <a:pt x="3853" y="2574"/>
                      <a:pt x="2767" y="3183"/>
                      <a:pt x="1756" y="3918"/>
                    </a:cubicBezTo>
                    <a:lnTo>
                      <a:pt x="1756" y="3918"/>
                    </a:lnTo>
                    <a:cubicBezTo>
                      <a:pt x="1256" y="2670"/>
                      <a:pt x="864" y="1423"/>
                      <a:pt x="530" y="176"/>
                    </a:cubicBezTo>
                    <a:cubicBezTo>
                      <a:pt x="476" y="55"/>
                      <a:pt x="373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2"/>
              <p:cNvSpPr/>
              <p:nvPr/>
            </p:nvSpPr>
            <p:spPr>
              <a:xfrm>
                <a:off x="5411050" y="3114850"/>
                <a:ext cx="205350" cy="166000"/>
              </a:xfrm>
              <a:custGeom>
                <a:rect b="b" l="l" r="r" t="t"/>
                <a:pathLst>
                  <a:path extrusionOk="0" h="6640" w="8214">
                    <a:moveTo>
                      <a:pt x="360" y="1"/>
                    </a:moveTo>
                    <a:cubicBezTo>
                      <a:pt x="177" y="1"/>
                      <a:pt x="1" y="201"/>
                      <a:pt x="116" y="385"/>
                    </a:cubicBezTo>
                    <a:lnTo>
                      <a:pt x="149" y="385"/>
                    </a:lnTo>
                    <a:cubicBezTo>
                      <a:pt x="1359" y="2282"/>
                      <a:pt x="1882" y="4538"/>
                      <a:pt x="2993" y="6500"/>
                    </a:cubicBezTo>
                    <a:cubicBezTo>
                      <a:pt x="3047" y="6581"/>
                      <a:pt x="3145" y="6639"/>
                      <a:pt x="3233" y="6639"/>
                    </a:cubicBezTo>
                    <a:cubicBezTo>
                      <a:pt x="3252" y="6639"/>
                      <a:pt x="3270" y="6636"/>
                      <a:pt x="3288" y="6631"/>
                    </a:cubicBezTo>
                    <a:cubicBezTo>
                      <a:pt x="4955" y="5977"/>
                      <a:pt x="6525" y="5159"/>
                      <a:pt x="7996" y="4146"/>
                    </a:cubicBezTo>
                    <a:cubicBezTo>
                      <a:pt x="8213" y="4010"/>
                      <a:pt x="8071" y="3672"/>
                      <a:pt x="7866" y="3672"/>
                    </a:cubicBezTo>
                    <a:cubicBezTo>
                      <a:pt x="7824" y="3672"/>
                      <a:pt x="7780" y="3687"/>
                      <a:pt x="7735" y="3720"/>
                    </a:cubicBezTo>
                    <a:cubicBezTo>
                      <a:pt x="6347" y="4667"/>
                      <a:pt x="4868" y="5461"/>
                      <a:pt x="3327" y="6073"/>
                    </a:cubicBezTo>
                    <a:lnTo>
                      <a:pt x="3327" y="6073"/>
                    </a:lnTo>
                    <a:cubicBezTo>
                      <a:pt x="2277" y="4151"/>
                      <a:pt x="1750" y="1967"/>
                      <a:pt x="574" y="124"/>
                    </a:cubicBezTo>
                    <a:cubicBezTo>
                      <a:pt x="516" y="36"/>
                      <a:pt x="437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5372575" y="3295825"/>
                <a:ext cx="183550" cy="154825"/>
              </a:xfrm>
              <a:custGeom>
                <a:rect b="b" l="l" r="r" t="t"/>
                <a:pathLst>
                  <a:path extrusionOk="0" h="6193" w="7342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543" y="2334"/>
                      <a:pt x="1393" y="4296"/>
                      <a:pt x="2505" y="6095"/>
                    </a:cubicBezTo>
                    <a:cubicBezTo>
                      <a:pt x="2538" y="6160"/>
                      <a:pt x="2636" y="6193"/>
                      <a:pt x="2734" y="6193"/>
                    </a:cubicBezTo>
                    <a:cubicBezTo>
                      <a:pt x="4238" y="5997"/>
                      <a:pt x="5677" y="5572"/>
                      <a:pt x="7083" y="4950"/>
                    </a:cubicBezTo>
                    <a:cubicBezTo>
                      <a:pt x="7341" y="4836"/>
                      <a:pt x="7172" y="4469"/>
                      <a:pt x="6927" y="4469"/>
                    </a:cubicBezTo>
                    <a:cubicBezTo>
                      <a:pt x="6893" y="4469"/>
                      <a:pt x="6858" y="4476"/>
                      <a:pt x="6821" y="4493"/>
                    </a:cubicBezTo>
                    <a:cubicBezTo>
                      <a:pt x="5555" y="5094"/>
                      <a:pt x="4228" y="5481"/>
                      <a:pt x="2869" y="5683"/>
                    </a:cubicBezTo>
                    <a:lnTo>
                      <a:pt x="2869" y="5683"/>
                    </a:lnTo>
                    <a:cubicBezTo>
                      <a:pt x="1805" y="3960"/>
                      <a:pt x="1019" y="2114"/>
                      <a:pt x="511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5353925" y="3462025"/>
                <a:ext cx="150050" cy="97700"/>
              </a:xfrm>
              <a:custGeom>
                <a:rect b="b" l="l" r="r" t="t"/>
                <a:pathLst>
                  <a:path extrusionOk="0" h="3908" w="6002">
                    <a:moveTo>
                      <a:pt x="308" y="0"/>
                    </a:moveTo>
                    <a:cubicBezTo>
                      <a:pt x="149" y="0"/>
                      <a:pt x="0" y="119"/>
                      <a:pt x="79" y="297"/>
                    </a:cubicBezTo>
                    <a:lnTo>
                      <a:pt x="79" y="330"/>
                    </a:lnTo>
                    <a:cubicBezTo>
                      <a:pt x="308" y="885"/>
                      <a:pt x="439" y="1474"/>
                      <a:pt x="603" y="2063"/>
                    </a:cubicBezTo>
                    <a:cubicBezTo>
                      <a:pt x="766" y="2553"/>
                      <a:pt x="962" y="3240"/>
                      <a:pt x="1420" y="3599"/>
                    </a:cubicBezTo>
                    <a:cubicBezTo>
                      <a:pt x="1724" y="3831"/>
                      <a:pt x="2095" y="3908"/>
                      <a:pt x="2477" y="3908"/>
                    </a:cubicBezTo>
                    <a:cubicBezTo>
                      <a:pt x="2794" y="3908"/>
                      <a:pt x="3118" y="3855"/>
                      <a:pt x="3415" y="3796"/>
                    </a:cubicBezTo>
                    <a:cubicBezTo>
                      <a:pt x="4199" y="3599"/>
                      <a:pt x="4951" y="3371"/>
                      <a:pt x="5704" y="3076"/>
                    </a:cubicBezTo>
                    <a:cubicBezTo>
                      <a:pt x="6001" y="2987"/>
                      <a:pt x="5920" y="2573"/>
                      <a:pt x="5656" y="2573"/>
                    </a:cubicBezTo>
                    <a:cubicBezTo>
                      <a:pt x="5630" y="2573"/>
                      <a:pt x="5602" y="2577"/>
                      <a:pt x="5573" y="2586"/>
                    </a:cubicBezTo>
                    <a:cubicBezTo>
                      <a:pt x="4919" y="2815"/>
                      <a:pt x="4232" y="3076"/>
                      <a:pt x="3545" y="3240"/>
                    </a:cubicBezTo>
                    <a:cubicBezTo>
                      <a:pt x="3235" y="3313"/>
                      <a:pt x="2843" y="3406"/>
                      <a:pt x="2472" y="3406"/>
                    </a:cubicBezTo>
                    <a:cubicBezTo>
                      <a:pt x="2179" y="3406"/>
                      <a:pt x="1898" y="3348"/>
                      <a:pt x="1682" y="3174"/>
                    </a:cubicBezTo>
                    <a:cubicBezTo>
                      <a:pt x="1518" y="3011"/>
                      <a:pt x="1420" y="2815"/>
                      <a:pt x="1355" y="2618"/>
                    </a:cubicBezTo>
                    <a:cubicBezTo>
                      <a:pt x="1224" y="2324"/>
                      <a:pt x="1126" y="2030"/>
                      <a:pt x="1060" y="1736"/>
                    </a:cubicBezTo>
                    <a:cubicBezTo>
                      <a:pt x="897" y="1212"/>
                      <a:pt x="766" y="689"/>
                      <a:pt x="570" y="166"/>
                    </a:cubicBezTo>
                    <a:cubicBezTo>
                      <a:pt x="518" y="50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" name="Google Shape;387;p22"/>
            <p:cNvGrpSpPr/>
            <p:nvPr/>
          </p:nvGrpSpPr>
          <p:grpSpPr>
            <a:xfrm rot="5165891">
              <a:off x="-51172" y="2432185"/>
              <a:ext cx="1070081" cy="1187666"/>
              <a:chOff x="6073625" y="2772425"/>
              <a:chExt cx="837925" cy="930000"/>
            </a:xfrm>
          </p:grpSpPr>
          <p:sp>
            <p:nvSpPr>
              <p:cNvPr id="388" name="Google Shape;388;p22"/>
              <p:cNvSpPr/>
              <p:nvPr/>
            </p:nvSpPr>
            <p:spPr>
              <a:xfrm>
                <a:off x="6073625" y="27724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6202150" y="28580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2"/>
              <p:cNvSpPr/>
              <p:nvPr/>
            </p:nvSpPr>
            <p:spPr>
              <a:xfrm>
                <a:off x="6166500" y="28590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2"/>
              <p:cNvSpPr/>
              <p:nvPr/>
            </p:nvSpPr>
            <p:spPr>
              <a:xfrm>
                <a:off x="6214675" y="29671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6311500" y="31033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22"/>
            <p:cNvGrpSpPr/>
            <p:nvPr/>
          </p:nvGrpSpPr>
          <p:grpSpPr>
            <a:xfrm rot="4398606">
              <a:off x="-2434" y="2904431"/>
              <a:ext cx="1017753" cy="1214156"/>
              <a:chOff x="3711575" y="2879575"/>
              <a:chExt cx="753325" cy="898700"/>
            </a:xfrm>
          </p:grpSpPr>
          <p:sp>
            <p:nvSpPr>
              <p:cNvPr id="394" name="Google Shape;394;p22"/>
              <p:cNvSpPr/>
              <p:nvPr/>
            </p:nvSpPr>
            <p:spPr>
              <a:xfrm>
                <a:off x="3711575" y="2990850"/>
                <a:ext cx="667200" cy="787425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3960350" y="2931500"/>
                <a:ext cx="151250" cy="476475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2"/>
              <p:cNvSpPr/>
              <p:nvPr/>
            </p:nvSpPr>
            <p:spPr>
              <a:xfrm>
                <a:off x="3965050" y="3140425"/>
                <a:ext cx="445450" cy="274450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2"/>
              <p:cNvSpPr/>
              <p:nvPr/>
            </p:nvSpPr>
            <p:spPr>
              <a:xfrm>
                <a:off x="4128250" y="2933175"/>
                <a:ext cx="111725" cy="258175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4235825" y="3062775"/>
                <a:ext cx="200150" cy="52475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4285700" y="2902300"/>
                <a:ext cx="70900" cy="150900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4068400" y="2918450"/>
                <a:ext cx="58050" cy="45000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2"/>
              <p:cNvSpPr/>
              <p:nvPr/>
            </p:nvSpPr>
            <p:spPr>
              <a:xfrm>
                <a:off x="4202475" y="2907850"/>
                <a:ext cx="58050" cy="44975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2"/>
              <p:cNvSpPr/>
              <p:nvPr/>
            </p:nvSpPr>
            <p:spPr>
              <a:xfrm>
                <a:off x="4312850" y="2879575"/>
                <a:ext cx="67125" cy="48750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2"/>
              <p:cNvSpPr/>
              <p:nvPr/>
            </p:nvSpPr>
            <p:spPr>
              <a:xfrm>
                <a:off x="4352875" y="2969150"/>
                <a:ext cx="58075" cy="44975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2"/>
              <p:cNvSpPr/>
              <p:nvPr/>
            </p:nvSpPr>
            <p:spPr>
              <a:xfrm>
                <a:off x="4407100" y="3037800"/>
                <a:ext cx="57800" cy="44200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2"/>
              <p:cNvSpPr/>
              <p:nvPr/>
            </p:nvSpPr>
            <p:spPr>
              <a:xfrm>
                <a:off x="4375225" y="3127725"/>
                <a:ext cx="58350" cy="44200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2"/>
              <p:cNvSpPr/>
              <p:nvPr/>
            </p:nvSpPr>
            <p:spPr>
              <a:xfrm>
                <a:off x="4267050" y="3027175"/>
                <a:ext cx="58050" cy="44200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22"/>
            <p:cNvGrpSpPr/>
            <p:nvPr/>
          </p:nvGrpSpPr>
          <p:grpSpPr>
            <a:xfrm>
              <a:off x="743200" y="2185888"/>
              <a:ext cx="113650" cy="99750"/>
              <a:chOff x="5042000" y="1255775"/>
              <a:chExt cx="113650" cy="99750"/>
            </a:xfrm>
          </p:grpSpPr>
          <p:sp>
            <p:nvSpPr>
              <p:cNvPr id="408" name="Google Shape;408;p2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1" name="Google Shape;411;p22"/>
            <p:cNvGrpSpPr/>
            <p:nvPr/>
          </p:nvGrpSpPr>
          <p:grpSpPr>
            <a:xfrm>
              <a:off x="1198625" y="2537138"/>
              <a:ext cx="113650" cy="99750"/>
              <a:chOff x="5042000" y="1255775"/>
              <a:chExt cx="113650" cy="99750"/>
            </a:xfrm>
          </p:grpSpPr>
          <p:sp>
            <p:nvSpPr>
              <p:cNvPr id="412" name="Google Shape;412;p2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5" name="Google Shape;415;p22"/>
          <p:cNvGrpSpPr/>
          <p:nvPr/>
        </p:nvGrpSpPr>
        <p:grpSpPr>
          <a:xfrm>
            <a:off x="7639303" y="2819375"/>
            <a:ext cx="1887256" cy="2550233"/>
            <a:chOff x="7679181" y="1254957"/>
            <a:chExt cx="1920480" cy="2595128"/>
          </a:xfrm>
        </p:grpSpPr>
        <p:grpSp>
          <p:nvGrpSpPr>
            <p:cNvPr id="416" name="Google Shape;416;p22"/>
            <p:cNvGrpSpPr/>
            <p:nvPr/>
          </p:nvGrpSpPr>
          <p:grpSpPr>
            <a:xfrm rot="-7760581">
              <a:off x="7904694" y="2312488"/>
              <a:ext cx="1194199" cy="1148422"/>
              <a:chOff x="4531600" y="1944475"/>
              <a:chExt cx="956750" cy="920075"/>
            </a:xfrm>
          </p:grpSpPr>
          <p:sp>
            <p:nvSpPr>
              <p:cNvPr id="417" name="Google Shape;417;p22"/>
              <p:cNvSpPr/>
              <p:nvPr/>
            </p:nvSpPr>
            <p:spPr>
              <a:xfrm>
                <a:off x="4531600" y="1944475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2"/>
              <p:cNvSpPr/>
              <p:nvPr/>
            </p:nvSpPr>
            <p:spPr>
              <a:xfrm>
                <a:off x="4656300" y="2089375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2"/>
              <p:cNvSpPr/>
              <p:nvPr/>
            </p:nvSpPr>
            <p:spPr>
              <a:xfrm>
                <a:off x="4720725" y="2518075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2"/>
              <p:cNvSpPr/>
              <p:nvPr/>
            </p:nvSpPr>
            <p:spPr>
              <a:xfrm>
                <a:off x="4845150" y="2336650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2"/>
              <p:cNvSpPr/>
              <p:nvPr/>
            </p:nvSpPr>
            <p:spPr>
              <a:xfrm>
                <a:off x="5001125" y="2227300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5113925" y="2118350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3" name="Google Shape;423;p22"/>
            <p:cNvSpPr/>
            <p:nvPr/>
          </p:nvSpPr>
          <p:spPr>
            <a:xfrm flipH="1" rot="-7184061">
              <a:off x="8293638" y="2547759"/>
              <a:ext cx="570952" cy="1409716"/>
            </a:xfrm>
            <a:custGeom>
              <a:rect b="b" l="l" r="r" t="t"/>
              <a:pathLst>
                <a:path extrusionOk="0" h="26966" w="10922">
                  <a:moveTo>
                    <a:pt x="2600" y="0"/>
                  </a:moveTo>
                  <a:cubicBezTo>
                    <a:pt x="2346" y="0"/>
                    <a:pt x="2086" y="76"/>
                    <a:pt x="1832" y="253"/>
                  </a:cubicBezTo>
                  <a:cubicBezTo>
                    <a:pt x="1" y="1528"/>
                    <a:pt x="3401" y="5223"/>
                    <a:pt x="4513" y="6139"/>
                  </a:cubicBezTo>
                  <a:cubicBezTo>
                    <a:pt x="4546" y="6139"/>
                    <a:pt x="4546" y="6171"/>
                    <a:pt x="4578" y="6171"/>
                  </a:cubicBezTo>
                  <a:cubicBezTo>
                    <a:pt x="4905" y="7152"/>
                    <a:pt x="5232" y="8133"/>
                    <a:pt x="5494" y="9114"/>
                  </a:cubicBezTo>
                  <a:cubicBezTo>
                    <a:pt x="4685" y="8044"/>
                    <a:pt x="3272" y="6495"/>
                    <a:pt x="2169" y="6495"/>
                  </a:cubicBezTo>
                  <a:cubicBezTo>
                    <a:pt x="1890" y="6495"/>
                    <a:pt x="1631" y="6594"/>
                    <a:pt x="1407" y="6825"/>
                  </a:cubicBezTo>
                  <a:cubicBezTo>
                    <a:pt x="622" y="7675"/>
                    <a:pt x="1374" y="8820"/>
                    <a:pt x="2126" y="9278"/>
                  </a:cubicBezTo>
                  <a:cubicBezTo>
                    <a:pt x="3238" y="9932"/>
                    <a:pt x="4448" y="10389"/>
                    <a:pt x="5690" y="10618"/>
                  </a:cubicBezTo>
                  <a:lnTo>
                    <a:pt x="5886" y="10618"/>
                  </a:lnTo>
                  <a:cubicBezTo>
                    <a:pt x="6213" y="11992"/>
                    <a:pt x="6442" y="13430"/>
                    <a:pt x="6540" y="14869"/>
                  </a:cubicBezTo>
                  <a:lnTo>
                    <a:pt x="6540" y="14934"/>
                  </a:lnTo>
                  <a:cubicBezTo>
                    <a:pt x="6030" y="14012"/>
                    <a:pt x="5268" y="12800"/>
                    <a:pt x="4561" y="12800"/>
                  </a:cubicBezTo>
                  <a:cubicBezTo>
                    <a:pt x="4316" y="12800"/>
                    <a:pt x="4078" y="12946"/>
                    <a:pt x="3859" y="13299"/>
                  </a:cubicBezTo>
                  <a:cubicBezTo>
                    <a:pt x="3009" y="14705"/>
                    <a:pt x="5494" y="16177"/>
                    <a:pt x="6508" y="16798"/>
                  </a:cubicBezTo>
                  <a:cubicBezTo>
                    <a:pt x="6475" y="17648"/>
                    <a:pt x="6410" y="18498"/>
                    <a:pt x="6279" y="19316"/>
                  </a:cubicBezTo>
                  <a:cubicBezTo>
                    <a:pt x="6246" y="18858"/>
                    <a:pt x="6115" y="18400"/>
                    <a:pt x="5854" y="18008"/>
                  </a:cubicBezTo>
                  <a:cubicBezTo>
                    <a:pt x="5664" y="17734"/>
                    <a:pt x="5215" y="17486"/>
                    <a:pt x="4824" y="17486"/>
                  </a:cubicBezTo>
                  <a:cubicBezTo>
                    <a:pt x="4609" y="17486"/>
                    <a:pt x="4412" y="17561"/>
                    <a:pt x="4284" y="17746"/>
                  </a:cubicBezTo>
                  <a:cubicBezTo>
                    <a:pt x="3892" y="18270"/>
                    <a:pt x="4415" y="19054"/>
                    <a:pt x="4677" y="19512"/>
                  </a:cubicBezTo>
                  <a:cubicBezTo>
                    <a:pt x="5004" y="20068"/>
                    <a:pt x="5429" y="20591"/>
                    <a:pt x="5886" y="21049"/>
                  </a:cubicBezTo>
                  <a:cubicBezTo>
                    <a:pt x="5919" y="21049"/>
                    <a:pt x="5952" y="21082"/>
                    <a:pt x="6017" y="21082"/>
                  </a:cubicBezTo>
                  <a:cubicBezTo>
                    <a:pt x="5658" y="22913"/>
                    <a:pt x="5200" y="24744"/>
                    <a:pt x="4807" y="26608"/>
                  </a:cubicBezTo>
                  <a:cubicBezTo>
                    <a:pt x="4769" y="26821"/>
                    <a:pt x="4949" y="26966"/>
                    <a:pt x="5122" y="26966"/>
                  </a:cubicBezTo>
                  <a:cubicBezTo>
                    <a:pt x="5241" y="26966"/>
                    <a:pt x="5356" y="26898"/>
                    <a:pt x="5396" y="26738"/>
                  </a:cubicBezTo>
                  <a:cubicBezTo>
                    <a:pt x="5952" y="24090"/>
                    <a:pt x="6704" y="21441"/>
                    <a:pt x="7031" y="18760"/>
                  </a:cubicBezTo>
                  <a:cubicBezTo>
                    <a:pt x="7069" y="18798"/>
                    <a:pt x="7119" y="18814"/>
                    <a:pt x="7173" y="18814"/>
                  </a:cubicBezTo>
                  <a:cubicBezTo>
                    <a:pt x="7211" y="18814"/>
                    <a:pt x="7252" y="18806"/>
                    <a:pt x="7292" y="18793"/>
                  </a:cubicBezTo>
                  <a:cubicBezTo>
                    <a:pt x="8110" y="18466"/>
                    <a:pt x="10889" y="18400"/>
                    <a:pt x="10399" y="16896"/>
                  </a:cubicBezTo>
                  <a:cubicBezTo>
                    <a:pt x="10239" y="16347"/>
                    <a:pt x="9726" y="16022"/>
                    <a:pt x="9198" y="16022"/>
                  </a:cubicBezTo>
                  <a:cubicBezTo>
                    <a:pt x="8971" y="16022"/>
                    <a:pt x="8741" y="16082"/>
                    <a:pt x="8535" y="16210"/>
                  </a:cubicBezTo>
                  <a:cubicBezTo>
                    <a:pt x="8012" y="16537"/>
                    <a:pt x="7521" y="16962"/>
                    <a:pt x="7129" y="17452"/>
                  </a:cubicBezTo>
                  <a:cubicBezTo>
                    <a:pt x="7194" y="16602"/>
                    <a:pt x="7194" y="15752"/>
                    <a:pt x="7129" y="14902"/>
                  </a:cubicBezTo>
                  <a:cubicBezTo>
                    <a:pt x="7129" y="14640"/>
                    <a:pt x="7096" y="14379"/>
                    <a:pt x="7064" y="14150"/>
                  </a:cubicBezTo>
                  <a:lnTo>
                    <a:pt x="7096" y="14150"/>
                  </a:lnTo>
                  <a:cubicBezTo>
                    <a:pt x="8470" y="13757"/>
                    <a:pt x="10922" y="9735"/>
                    <a:pt x="8698" y="9081"/>
                  </a:cubicBezTo>
                  <a:cubicBezTo>
                    <a:pt x="8628" y="9063"/>
                    <a:pt x="8560" y="9054"/>
                    <a:pt x="8494" y="9054"/>
                  </a:cubicBezTo>
                  <a:cubicBezTo>
                    <a:pt x="7518" y="9054"/>
                    <a:pt x="7018" y="11008"/>
                    <a:pt x="6835" y="12417"/>
                  </a:cubicBezTo>
                  <a:cubicBezTo>
                    <a:pt x="6671" y="11370"/>
                    <a:pt x="6442" y="10357"/>
                    <a:pt x="6181" y="9343"/>
                  </a:cubicBezTo>
                  <a:cubicBezTo>
                    <a:pt x="7096" y="8689"/>
                    <a:pt x="9156" y="4896"/>
                    <a:pt x="7064" y="4504"/>
                  </a:cubicBezTo>
                  <a:cubicBezTo>
                    <a:pt x="7008" y="4494"/>
                    <a:pt x="6955" y="4489"/>
                    <a:pt x="6903" y="4489"/>
                  </a:cubicBezTo>
                  <a:cubicBezTo>
                    <a:pt x="5920" y="4489"/>
                    <a:pt x="5625" y="6209"/>
                    <a:pt x="5625" y="7545"/>
                  </a:cubicBezTo>
                  <a:cubicBezTo>
                    <a:pt x="5461" y="6989"/>
                    <a:pt x="5298" y="6433"/>
                    <a:pt x="5102" y="5877"/>
                  </a:cubicBezTo>
                  <a:cubicBezTo>
                    <a:pt x="5232" y="4438"/>
                    <a:pt x="5134" y="2803"/>
                    <a:pt x="4513" y="1495"/>
                  </a:cubicBezTo>
                  <a:cubicBezTo>
                    <a:pt x="4188" y="796"/>
                    <a:pt x="3424" y="0"/>
                    <a:pt x="2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4" name="Google Shape;424;p22"/>
            <p:cNvGrpSpPr/>
            <p:nvPr/>
          </p:nvGrpSpPr>
          <p:grpSpPr>
            <a:xfrm rot="-1110331">
              <a:off x="8152884" y="1407056"/>
              <a:ext cx="1221803" cy="1616571"/>
              <a:chOff x="5908250" y="536500"/>
              <a:chExt cx="793200" cy="1049550"/>
            </a:xfrm>
          </p:grpSpPr>
          <p:sp>
            <p:nvSpPr>
              <p:cNvPr id="425" name="Google Shape;425;p22"/>
              <p:cNvSpPr/>
              <p:nvPr/>
            </p:nvSpPr>
            <p:spPr>
              <a:xfrm>
                <a:off x="5908250" y="536500"/>
                <a:ext cx="793200" cy="1049550"/>
              </a:xfrm>
              <a:custGeom>
                <a:rect b="b" l="l" r="r" t="t"/>
                <a:pathLst>
                  <a:path extrusionOk="0" h="41982" w="31728">
                    <a:moveTo>
                      <a:pt x="16927" y="1"/>
                    </a:moveTo>
                    <a:cubicBezTo>
                      <a:pt x="14310" y="1"/>
                      <a:pt x="14505" y="9137"/>
                      <a:pt x="14267" y="10624"/>
                    </a:cubicBezTo>
                    <a:cubicBezTo>
                      <a:pt x="13167" y="10204"/>
                      <a:pt x="9799" y="4873"/>
                      <a:pt x="8369" y="4873"/>
                    </a:cubicBezTo>
                    <a:cubicBezTo>
                      <a:pt x="8015" y="4873"/>
                      <a:pt x="7779" y="5201"/>
                      <a:pt x="7727" y="6013"/>
                    </a:cubicBezTo>
                    <a:cubicBezTo>
                      <a:pt x="7466" y="9545"/>
                      <a:pt x="15346" y="11441"/>
                      <a:pt x="13711" y="14711"/>
                    </a:cubicBezTo>
                    <a:cubicBezTo>
                      <a:pt x="12345" y="14122"/>
                      <a:pt x="7296" y="10563"/>
                      <a:pt x="4983" y="10563"/>
                    </a:cubicBezTo>
                    <a:cubicBezTo>
                      <a:pt x="4085" y="10563"/>
                      <a:pt x="3600" y="11099"/>
                      <a:pt x="3902" y="12553"/>
                    </a:cubicBezTo>
                    <a:cubicBezTo>
                      <a:pt x="5013" y="16346"/>
                      <a:pt x="14103" y="15528"/>
                      <a:pt x="13809" y="19910"/>
                    </a:cubicBezTo>
                    <a:cubicBezTo>
                      <a:pt x="13768" y="19916"/>
                      <a:pt x="13722" y="19918"/>
                      <a:pt x="13670" y="19918"/>
                    </a:cubicBezTo>
                    <a:cubicBezTo>
                      <a:pt x="12037" y="19918"/>
                      <a:pt x="5249" y="17155"/>
                      <a:pt x="2063" y="17155"/>
                    </a:cubicBezTo>
                    <a:cubicBezTo>
                      <a:pt x="704" y="17155"/>
                      <a:pt x="0" y="17657"/>
                      <a:pt x="632" y="19092"/>
                    </a:cubicBezTo>
                    <a:cubicBezTo>
                      <a:pt x="1743" y="21545"/>
                      <a:pt x="14398" y="21643"/>
                      <a:pt x="13711" y="22362"/>
                    </a:cubicBezTo>
                    <a:cubicBezTo>
                      <a:pt x="13307" y="24200"/>
                      <a:pt x="11759" y="24661"/>
                      <a:pt x="9950" y="24661"/>
                    </a:cubicBezTo>
                    <a:cubicBezTo>
                      <a:pt x="8135" y="24661"/>
                      <a:pt x="6057" y="24197"/>
                      <a:pt x="4610" y="24197"/>
                    </a:cubicBezTo>
                    <a:cubicBezTo>
                      <a:pt x="3651" y="24197"/>
                      <a:pt x="2969" y="24400"/>
                      <a:pt x="2823" y="25076"/>
                    </a:cubicBezTo>
                    <a:cubicBezTo>
                      <a:pt x="2289" y="26806"/>
                      <a:pt x="5980" y="27434"/>
                      <a:pt x="9589" y="27434"/>
                    </a:cubicBezTo>
                    <a:cubicBezTo>
                      <a:pt x="11506" y="27434"/>
                      <a:pt x="13401" y="27256"/>
                      <a:pt x="14627" y="26973"/>
                    </a:cubicBezTo>
                    <a:cubicBezTo>
                      <a:pt x="16262" y="32695"/>
                      <a:pt x="18910" y="39529"/>
                      <a:pt x="24894" y="41981"/>
                    </a:cubicBezTo>
                    <a:lnTo>
                      <a:pt x="28164" y="39496"/>
                    </a:lnTo>
                    <a:cubicBezTo>
                      <a:pt x="21559" y="36226"/>
                      <a:pt x="18027" y="32695"/>
                      <a:pt x="16425" y="26842"/>
                    </a:cubicBezTo>
                    <a:cubicBezTo>
                      <a:pt x="18060" y="26842"/>
                      <a:pt x="31728" y="25894"/>
                      <a:pt x="27346" y="22330"/>
                    </a:cubicBezTo>
                    <a:cubicBezTo>
                      <a:pt x="27084" y="22100"/>
                      <a:pt x="26717" y="22004"/>
                      <a:pt x="26273" y="22004"/>
                    </a:cubicBezTo>
                    <a:cubicBezTo>
                      <a:pt x="24057" y="22004"/>
                      <a:pt x="19940" y="24391"/>
                      <a:pt x="17594" y="24391"/>
                    </a:cubicBezTo>
                    <a:cubicBezTo>
                      <a:pt x="16535" y="24391"/>
                      <a:pt x="15836" y="23905"/>
                      <a:pt x="15836" y="22493"/>
                    </a:cubicBezTo>
                    <a:cubicBezTo>
                      <a:pt x="18550" y="22493"/>
                      <a:pt x="27902" y="21806"/>
                      <a:pt x="28720" y="18537"/>
                    </a:cubicBezTo>
                    <a:cubicBezTo>
                      <a:pt x="28911" y="17448"/>
                      <a:pt x="28425" y="17049"/>
                      <a:pt x="27540" y="17049"/>
                    </a:cubicBezTo>
                    <a:cubicBezTo>
                      <a:pt x="25129" y="17049"/>
                      <a:pt x="19759" y="20008"/>
                      <a:pt x="17091" y="20008"/>
                    </a:cubicBezTo>
                    <a:cubicBezTo>
                      <a:pt x="16563" y="20008"/>
                      <a:pt x="16142" y="19892"/>
                      <a:pt x="15869" y="19616"/>
                    </a:cubicBezTo>
                    <a:cubicBezTo>
                      <a:pt x="13678" y="17458"/>
                      <a:pt x="26790" y="15790"/>
                      <a:pt x="27608" y="13076"/>
                    </a:cubicBezTo>
                    <a:cubicBezTo>
                      <a:pt x="27785" y="12367"/>
                      <a:pt x="27461" y="12094"/>
                      <a:pt x="26817" y="12094"/>
                    </a:cubicBezTo>
                    <a:cubicBezTo>
                      <a:pt x="24684" y="12094"/>
                      <a:pt x="19040" y="15082"/>
                      <a:pt x="16481" y="15082"/>
                    </a:cubicBezTo>
                    <a:cubicBezTo>
                      <a:pt x="16250" y="15082"/>
                      <a:pt x="16045" y="15058"/>
                      <a:pt x="15869" y="15005"/>
                    </a:cubicBezTo>
                    <a:cubicBezTo>
                      <a:pt x="18027" y="12814"/>
                      <a:pt x="27085" y="9414"/>
                      <a:pt x="26790" y="7648"/>
                    </a:cubicBezTo>
                    <a:cubicBezTo>
                      <a:pt x="26596" y="6354"/>
                      <a:pt x="26049" y="5850"/>
                      <a:pt x="25301" y="5850"/>
                    </a:cubicBezTo>
                    <a:cubicBezTo>
                      <a:pt x="22780" y="5850"/>
                      <a:pt x="17980" y="11568"/>
                      <a:pt x="16719" y="11997"/>
                    </a:cubicBezTo>
                    <a:cubicBezTo>
                      <a:pt x="16719" y="9806"/>
                      <a:pt x="20545" y="1926"/>
                      <a:pt x="17798" y="291"/>
                    </a:cubicBezTo>
                    <a:cubicBezTo>
                      <a:pt x="17478" y="92"/>
                      <a:pt x="17188" y="1"/>
                      <a:pt x="16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2"/>
              <p:cNvSpPr/>
              <p:nvPr/>
            </p:nvSpPr>
            <p:spPr>
              <a:xfrm>
                <a:off x="6264900" y="578275"/>
                <a:ext cx="308550" cy="982625"/>
              </a:xfrm>
              <a:custGeom>
                <a:rect b="b" l="l" r="r" t="t"/>
                <a:pathLst>
                  <a:path extrusionOk="0" h="39305" w="12342">
                    <a:moveTo>
                      <a:pt x="2381" y="0"/>
                    </a:moveTo>
                    <a:cubicBezTo>
                      <a:pt x="2281" y="0"/>
                      <a:pt x="2185" y="57"/>
                      <a:pt x="2159" y="189"/>
                    </a:cubicBezTo>
                    <a:cubicBezTo>
                      <a:pt x="1799" y="2053"/>
                      <a:pt x="1538" y="3917"/>
                      <a:pt x="1407" y="5814"/>
                    </a:cubicBezTo>
                    <a:cubicBezTo>
                      <a:pt x="1309" y="7220"/>
                      <a:pt x="1015" y="8593"/>
                      <a:pt x="818" y="9999"/>
                    </a:cubicBezTo>
                    <a:cubicBezTo>
                      <a:pt x="589" y="11634"/>
                      <a:pt x="426" y="13301"/>
                      <a:pt x="361" y="14969"/>
                    </a:cubicBezTo>
                    <a:cubicBezTo>
                      <a:pt x="1" y="21149"/>
                      <a:pt x="589" y="28179"/>
                      <a:pt x="4906" y="32986"/>
                    </a:cubicBezTo>
                    <a:cubicBezTo>
                      <a:pt x="6966" y="35307"/>
                      <a:pt x="9549" y="37073"/>
                      <a:pt x="11805" y="39231"/>
                    </a:cubicBezTo>
                    <a:cubicBezTo>
                      <a:pt x="11857" y="39283"/>
                      <a:pt x="11915" y="39304"/>
                      <a:pt x="11972" y="39304"/>
                    </a:cubicBezTo>
                    <a:cubicBezTo>
                      <a:pt x="12166" y="39304"/>
                      <a:pt x="12342" y="39049"/>
                      <a:pt x="12165" y="38871"/>
                    </a:cubicBezTo>
                    <a:cubicBezTo>
                      <a:pt x="10235" y="37008"/>
                      <a:pt x="8077" y="35471"/>
                      <a:pt x="6181" y="33607"/>
                    </a:cubicBezTo>
                    <a:cubicBezTo>
                      <a:pt x="5167" y="32626"/>
                      <a:pt x="4284" y="31514"/>
                      <a:pt x="3532" y="30337"/>
                    </a:cubicBezTo>
                    <a:cubicBezTo>
                      <a:pt x="2748" y="28964"/>
                      <a:pt x="2192" y="27525"/>
                      <a:pt x="1799" y="25988"/>
                    </a:cubicBezTo>
                    <a:cubicBezTo>
                      <a:pt x="982" y="22751"/>
                      <a:pt x="655" y="19383"/>
                      <a:pt x="818" y="16048"/>
                    </a:cubicBezTo>
                    <a:cubicBezTo>
                      <a:pt x="851" y="14413"/>
                      <a:pt x="982" y="12778"/>
                      <a:pt x="1178" y="11143"/>
                    </a:cubicBezTo>
                    <a:cubicBezTo>
                      <a:pt x="1374" y="9508"/>
                      <a:pt x="1734" y="7841"/>
                      <a:pt x="1897" y="6173"/>
                    </a:cubicBezTo>
                    <a:cubicBezTo>
                      <a:pt x="1930" y="5585"/>
                      <a:pt x="1963" y="5029"/>
                      <a:pt x="1996" y="4473"/>
                    </a:cubicBezTo>
                    <a:cubicBezTo>
                      <a:pt x="2159" y="3067"/>
                      <a:pt x="2421" y="1694"/>
                      <a:pt x="2649" y="320"/>
                    </a:cubicBezTo>
                    <a:cubicBezTo>
                      <a:pt x="2688" y="125"/>
                      <a:pt x="2530" y="0"/>
                      <a:pt x="2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2"/>
              <p:cNvSpPr/>
              <p:nvPr/>
            </p:nvSpPr>
            <p:spPr>
              <a:xfrm>
                <a:off x="6171500" y="727075"/>
                <a:ext cx="371850" cy="138800"/>
              </a:xfrm>
              <a:custGeom>
                <a:rect b="b" l="l" r="r" t="t"/>
                <a:pathLst>
                  <a:path extrusionOk="0" h="5552" w="14874">
                    <a:moveTo>
                      <a:pt x="14481" y="1"/>
                    </a:moveTo>
                    <a:cubicBezTo>
                      <a:pt x="14430" y="1"/>
                      <a:pt x="14378" y="18"/>
                      <a:pt x="14331" y="58"/>
                    </a:cubicBezTo>
                    <a:cubicBezTo>
                      <a:pt x="12238" y="1791"/>
                      <a:pt x="9917" y="3164"/>
                      <a:pt x="7399" y="4145"/>
                    </a:cubicBezTo>
                    <a:cubicBezTo>
                      <a:pt x="6811" y="4374"/>
                      <a:pt x="6222" y="4603"/>
                      <a:pt x="5633" y="4766"/>
                    </a:cubicBezTo>
                    <a:cubicBezTo>
                      <a:pt x="5372" y="4864"/>
                      <a:pt x="5110" y="4962"/>
                      <a:pt x="4881" y="4995"/>
                    </a:cubicBezTo>
                    <a:cubicBezTo>
                      <a:pt x="4652" y="4995"/>
                      <a:pt x="4522" y="4864"/>
                      <a:pt x="4358" y="4701"/>
                    </a:cubicBezTo>
                    <a:cubicBezTo>
                      <a:pt x="4195" y="4570"/>
                      <a:pt x="4031" y="4439"/>
                      <a:pt x="3868" y="4309"/>
                    </a:cubicBezTo>
                    <a:cubicBezTo>
                      <a:pt x="2691" y="3229"/>
                      <a:pt x="1579" y="2085"/>
                      <a:pt x="532" y="908"/>
                    </a:cubicBezTo>
                    <a:cubicBezTo>
                      <a:pt x="476" y="844"/>
                      <a:pt x="412" y="817"/>
                      <a:pt x="351" y="817"/>
                    </a:cubicBezTo>
                    <a:cubicBezTo>
                      <a:pt x="163" y="817"/>
                      <a:pt x="0" y="1070"/>
                      <a:pt x="173" y="1268"/>
                    </a:cubicBezTo>
                    <a:lnTo>
                      <a:pt x="140" y="1235"/>
                    </a:lnTo>
                    <a:lnTo>
                      <a:pt x="140" y="1235"/>
                    </a:lnTo>
                    <a:cubicBezTo>
                      <a:pt x="1317" y="2608"/>
                      <a:pt x="2560" y="3851"/>
                      <a:pt x="3933" y="5028"/>
                    </a:cubicBezTo>
                    <a:cubicBezTo>
                      <a:pt x="4129" y="5191"/>
                      <a:pt x="4424" y="5518"/>
                      <a:pt x="4685" y="5551"/>
                    </a:cubicBezTo>
                    <a:cubicBezTo>
                      <a:pt x="4979" y="5518"/>
                      <a:pt x="5241" y="5453"/>
                      <a:pt x="5503" y="5355"/>
                    </a:cubicBezTo>
                    <a:cubicBezTo>
                      <a:pt x="6157" y="5159"/>
                      <a:pt x="6778" y="4930"/>
                      <a:pt x="7399" y="4668"/>
                    </a:cubicBezTo>
                    <a:cubicBezTo>
                      <a:pt x="10048" y="3687"/>
                      <a:pt x="12500" y="2249"/>
                      <a:pt x="14691" y="417"/>
                    </a:cubicBezTo>
                    <a:cubicBezTo>
                      <a:pt x="14873" y="261"/>
                      <a:pt x="14682" y="1"/>
                      <a:pt x="144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2"/>
              <p:cNvSpPr/>
              <p:nvPr/>
            </p:nvSpPr>
            <p:spPr>
              <a:xfrm>
                <a:off x="6061800" y="845825"/>
                <a:ext cx="505450" cy="114975"/>
              </a:xfrm>
              <a:custGeom>
                <a:rect b="b" l="l" r="r" t="t"/>
                <a:pathLst>
                  <a:path extrusionOk="0" h="4599" w="20218">
                    <a:moveTo>
                      <a:pt x="342" y="1"/>
                    </a:moveTo>
                    <a:cubicBezTo>
                      <a:pt x="139" y="1"/>
                      <a:pt x="1" y="339"/>
                      <a:pt x="245" y="474"/>
                    </a:cubicBezTo>
                    <a:lnTo>
                      <a:pt x="212" y="507"/>
                    </a:lnTo>
                    <a:cubicBezTo>
                      <a:pt x="2566" y="1913"/>
                      <a:pt x="4822" y="3777"/>
                      <a:pt x="7536" y="4431"/>
                    </a:cubicBezTo>
                    <a:cubicBezTo>
                      <a:pt x="8137" y="4541"/>
                      <a:pt x="8745" y="4598"/>
                      <a:pt x="9353" y="4598"/>
                    </a:cubicBezTo>
                    <a:cubicBezTo>
                      <a:pt x="10004" y="4598"/>
                      <a:pt x="10655" y="4533"/>
                      <a:pt x="11297" y="4398"/>
                    </a:cubicBezTo>
                    <a:cubicBezTo>
                      <a:pt x="12735" y="4104"/>
                      <a:pt x="14174" y="3679"/>
                      <a:pt x="15580" y="3155"/>
                    </a:cubicBezTo>
                    <a:cubicBezTo>
                      <a:pt x="17084" y="2599"/>
                      <a:pt x="18556" y="1913"/>
                      <a:pt x="19962" y="1161"/>
                    </a:cubicBezTo>
                    <a:cubicBezTo>
                      <a:pt x="20218" y="1019"/>
                      <a:pt x="20053" y="678"/>
                      <a:pt x="19812" y="678"/>
                    </a:cubicBezTo>
                    <a:cubicBezTo>
                      <a:pt x="19776" y="678"/>
                      <a:pt x="19738" y="686"/>
                      <a:pt x="19700" y="703"/>
                    </a:cubicBezTo>
                    <a:cubicBezTo>
                      <a:pt x="17280" y="2076"/>
                      <a:pt x="14665" y="3090"/>
                      <a:pt x="11951" y="3711"/>
                    </a:cubicBezTo>
                    <a:cubicBezTo>
                      <a:pt x="11068" y="3915"/>
                      <a:pt x="10122" y="4087"/>
                      <a:pt x="9190" y="4087"/>
                    </a:cubicBezTo>
                    <a:cubicBezTo>
                      <a:pt x="8776" y="4087"/>
                      <a:pt x="8364" y="4053"/>
                      <a:pt x="7961" y="3973"/>
                    </a:cubicBezTo>
                    <a:cubicBezTo>
                      <a:pt x="6653" y="3679"/>
                      <a:pt x="5411" y="3155"/>
                      <a:pt x="4267" y="2436"/>
                    </a:cubicBezTo>
                    <a:cubicBezTo>
                      <a:pt x="2991" y="1684"/>
                      <a:pt x="1749" y="801"/>
                      <a:pt x="474" y="49"/>
                    </a:cubicBezTo>
                    <a:cubicBezTo>
                      <a:pt x="429" y="15"/>
                      <a:pt x="384" y="1"/>
                      <a:pt x="3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2"/>
              <p:cNvSpPr/>
              <p:nvPr/>
            </p:nvSpPr>
            <p:spPr>
              <a:xfrm>
                <a:off x="5972900" y="995425"/>
                <a:ext cx="586700" cy="75025"/>
              </a:xfrm>
              <a:custGeom>
                <a:rect b="b" l="l" r="r" t="t"/>
                <a:pathLst>
                  <a:path extrusionOk="0" h="3001" w="23468">
                    <a:moveTo>
                      <a:pt x="23114" y="1"/>
                    </a:moveTo>
                    <a:cubicBezTo>
                      <a:pt x="23074" y="1"/>
                      <a:pt x="23033" y="15"/>
                      <a:pt x="22995" y="49"/>
                    </a:cubicBezTo>
                    <a:cubicBezTo>
                      <a:pt x="20477" y="1749"/>
                      <a:pt x="17403" y="2338"/>
                      <a:pt x="14428" y="2468"/>
                    </a:cubicBezTo>
                    <a:cubicBezTo>
                      <a:pt x="14167" y="2474"/>
                      <a:pt x="13906" y="2477"/>
                      <a:pt x="13645" y="2477"/>
                    </a:cubicBezTo>
                    <a:cubicBezTo>
                      <a:pt x="10762" y="2477"/>
                      <a:pt x="7862" y="2144"/>
                      <a:pt x="5043" y="1455"/>
                    </a:cubicBezTo>
                    <a:cubicBezTo>
                      <a:pt x="3474" y="1095"/>
                      <a:pt x="1937" y="670"/>
                      <a:pt x="400" y="147"/>
                    </a:cubicBezTo>
                    <a:cubicBezTo>
                      <a:pt x="375" y="139"/>
                      <a:pt x="351" y="135"/>
                      <a:pt x="328" y="135"/>
                    </a:cubicBezTo>
                    <a:cubicBezTo>
                      <a:pt x="87" y="135"/>
                      <a:pt x="0" y="578"/>
                      <a:pt x="269" y="637"/>
                    </a:cubicBezTo>
                    <a:lnTo>
                      <a:pt x="302" y="670"/>
                    </a:lnTo>
                    <a:cubicBezTo>
                      <a:pt x="3179" y="1651"/>
                      <a:pt x="6155" y="2338"/>
                      <a:pt x="9163" y="2697"/>
                    </a:cubicBezTo>
                    <a:cubicBezTo>
                      <a:pt x="10573" y="2888"/>
                      <a:pt x="12010" y="3000"/>
                      <a:pt x="13446" y="3000"/>
                    </a:cubicBezTo>
                    <a:cubicBezTo>
                      <a:pt x="15207" y="3000"/>
                      <a:pt x="16967" y="2832"/>
                      <a:pt x="18678" y="2436"/>
                    </a:cubicBezTo>
                    <a:cubicBezTo>
                      <a:pt x="20313" y="2043"/>
                      <a:pt x="21850" y="1389"/>
                      <a:pt x="23223" y="507"/>
                    </a:cubicBezTo>
                    <a:cubicBezTo>
                      <a:pt x="23468" y="344"/>
                      <a:pt x="23307" y="1"/>
                      <a:pt x="23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2"/>
              <p:cNvSpPr/>
              <p:nvPr/>
            </p:nvSpPr>
            <p:spPr>
              <a:xfrm>
                <a:off x="6049100" y="1128500"/>
                <a:ext cx="520700" cy="69875"/>
              </a:xfrm>
              <a:custGeom>
                <a:rect b="b" l="l" r="r" t="t"/>
                <a:pathLst>
                  <a:path extrusionOk="0" h="2795" w="20828">
                    <a:moveTo>
                      <a:pt x="20510" y="1"/>
                    </a:moveTo>
                    <a:cubicBezTo>
                      <a:pt x="20477" y="1"/>
                      <a:pt x="20442" y="8"/>
                      <a:pt x="20404" y="23"/>
                    </a:cubicBezTo>
                    <a:cubicBezTo>
                      <a:pt x="17461" y="1265"/>
                      <a:pt x="14192" y="1364"/>
                      <a:pt x="11053" y="1756"/>
                    </a:cubicBezTo>
                    <a:cubicBezTo>
                      <a:pt x="9320" y="1985"/>
                      <a:pt x="7587" y="2214"/>
                      <a:pt x="5821" y="2279"/>
                    </a:cubicBezTo>
                    <a:cubicBezTo>
                      <a:pt x="5377" y="2295"/>
                      <a:pt x="4932" y="2303"/>
                      <a:pt x="4488" y="2303"/>
                    </a:cubicBezTo>
                    <a:cubicBezTo>
                      <a:pt x="3101" y="2303"/>
                      <a:pt x="1714" y="2224"/>
                      <a:pt x="328" y="2050"/>
                    </a:cubicBezTo>
                    <a:cubicBezTo>
                      <a:pt x="318" y="2049"/>
                      <a:pt x="308" y="2049"/>
                      <a:pt x="299" y="2049"/>
                    </a:cubicBezTo>
                    <a:cubicBezTo>
                      <a:pt x="1" y="2049"/>
                      <a:pt x="10" y="2542"/>
                      <a:pt x="328" y="2573"/>
                    </a:cubicBezTo>
                    <a:cubicBezTo>
                      <a:pt x="1701" y="2720"/>
                      <a:pt x="3111" y="2794"/>
                      <a:pt x="4517" y="2794"/>
                    </a:cubicBezTo>
                    <a:cubicBezTo>
                      <a:pt x="4985" y="2794"/>
                      <a:pt x="5453" y="2786"/>
                      <a:pt x="5919" y="2770"/>
                    </a:cubicBezTo>
                    <a:cubicBezTo>
                      <a:pt x="7685" y="2704"/>
                      <a:pt x="9450" y="2443"/>
                      <a:pt x="11216" y="2246"/>
                    </a:cubicBezTo>
                    <a:cubicBezTo>
                      <a:pt x="14355" y="1854"/>
                      <a:pt x="17625" y="1756"/>
                      <a:pt x="20568" y="513"/>
                    </a:cubicBezTo>
                    <a:cubicBezTo>
                      <a:pt x="20828" y="398"/>
                      <a:pt x="20756" y="1"/>
                      <a:pt x="20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" name="Google Shape;431;p22"/>
            <p:cNvGrpSpPr/>
            <p:nvPr/>
          </p:nvGrpSpPr>
          <p:grpSpPr>
            <a:xfrm rot="-7159447">
              <a:off x="8478063" y="2524349"/>
              <a:ext cx="941689" cy="727305"/>
              <a:chOff x="5517750" y="1707725"/>
              <a:chExt cx="618800" cy="477925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5517750" y="17077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2"/>
              <p:cNvSpPr/>
              <p:nvPr/>
            </p:nvSpPr>
            <p:spPr>
              <a:xfrm>
                <a:off x="5589700" y="18786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>
                <a:off x="5650025" y="19328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5706100" y="19326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5709625" y="20145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" name="Google Shape;437;p22"/>
            <p:cNvGrpSpPr/>
            <p:nvPr/>
          </p:nvGrpSpPr>
          <p:grpSpPr>
            <a:xfrm>
              <a:off x="8001025" y="2341963"/>
              <a:ext cx="113650" cy="99750"/>
              <a:chOff x="5042000" y="1255775"/>
              <a:chExt cx="113650" cy="99750"/>
            </a:xfrm>
          </p:grpSpPr>
          <p:sp>
            <p:nvSpPr>
              <p:cNvPr id="438" name="Google Shape;438;p2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" name="Google Shape;441;p22"/>
            <p:cNvGrpSpPr/>
            <p:nvPr/>
          </p:nvGrpSpPr>
          <p:grpSpPr>
            <a:xfrm>
              <a:off x="7778175" y="3202738"/>
              <a:ext cx="113650" cy="99750"/>
              <a:chOff x="5042000" y="1255775"/>
              <a:chExt cx="113650" cy="99750"/>
            </a:xfrm>
          </p:grpSpPr>
          <p:sp>
            <p:nvSpPr>
              <p:cNvPr id="442" name="Google Shape;442;p2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4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3"/>
          <p:cNvSpPr txBox="1"/>
          <p:nvPr>
            <p:ph type="title"/>
          </p:nvPr>
        </p:nvSpPr>
        <p:spPr>
          <a:xfrm>
            <a:off x="2632795" y="2462018"/>
            <a:ext cx="38784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447" name="Google Shape;447;p23"/>
          <p:cNvGrpSpPr/>
          <p:nvPr/>
        </p:nvGrpSpPr>
        <p:grpSpPr>
          <a:xfrm>
            <a:off x="-1203356" y="1404269"/>
            <a:ext cx="3481571" cy="3118549"/>
            <a:chOff x="-813174" y="1753753"/>
            <a:chExt cx="2701195" cy="2419543"/>
          </a:xfrm>
        </p:grpSpPr>
        <p:sp>
          <p:nvSpPr>
            <p:cNvPr id="448" name="Google Shape;448;p23"/>
            <p:cNvSpPr/>
            <p:nvPr/>
          </p:nvSpPr>
          <p:spPr>
            <a:xfrm rot="4993106">
              <a:off x="224345" y="1781107"/>
              <a:ext cx="626156" cy="2645767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9" name="Google Shape;449;p23"/>
            <p:cNvGrpSpPr/>
            <p:nvPr/>
          </p:nvGrpSpPr>
          <p:grpSpPr>
            <a:xfrm>
              <a:off x="-144996" y="1753753"/>
              <a:ext cx="821067" cy="1785140"/>
              <a:chOff x="5269250" y="2611925"/>
              <a:chExt cx="520750" cy="1132200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5269250" y="2611925"/>
                <a:ext cx="520750" cy="1132200"/>
              </a:xfrm>
              <a:custGeom>
                <a:rect b="b" l="l" r="r" t="t"/>
                <a:pathLst>
                  <a:path extrusionOk="0" h="45288" w="20830">
                    <a:moveTo>
                      <a:pt x="17134" y="0"/>
                    </a:moveTo>
                    <a:cubicBezTo>
                      <a:pt x="15434" y="1145"/>
                      <a:pt x="13832" y="2878"/>
                      <a:pt x="12458" y="4284"/>
                    </a:cubicBezTo>
                    <a:cubicBezTo>
                      <a:pt x="11706" y="5101"/>
                      <a:pt x="10529" y="6246"/>
                      <a:pt x="10529" y="7227"/>
                    </a:cubicBezTo>
                    <a:cubicBezTo>
                      <a:pt x="10660" y="7946"/>
                      <a:pt x="12033" y="8992"/>
                      <a:pt x="12164" y="9908"/>
                    </a:cubicBezTo>
                    <a:cubicBezTo>
                      <a:pt x="11052" y="9483"/>
                      <a:pt x="10104" y="8339"/>
                      <a:pt x="8960" y="7619"/>
                    </a:cubicBezTo>
                    <a:cubicBezTo>
                      <a:pt x="8077" y="9189"/>
                      <a:pt x="6573" y="10856"/>
                      <a:pt x="6017" y="12720"/>
                    </a:cubicBezTo>
                    <a:cubicBezTo>
                      <a:pt x="5298" y="15336"/>
                      <a:pt x="7194" y="15205"/>
                      <a:pt x="7815" y="17396"/>
                    </a:cubicBezTo>
                    <a:cubicBezTo>
                      <a:pt x="6605" y="17036"/>
                      <a:pt x="5690" y="16382"/>
                      <a:pt x="4611" y="15761"/>
                    </a:cubicBezTo>
                    <a:cubicBezTo>
                      <a:pt x="3303" y="17461"/>
                      <a:pt x="2257" y="20306"/>
                      <a:pt x="1930" y="22497"/>
                    </a:cubicBezTo>
                    <a:cubicBezTo>
                      <a:pt x="2878" y="23183"/>
                      <a:pt x="4186" y="23936"/>
                      <a:pt x="4578" y="24982"/>
                    </a:cubicBezTo>
                    <a:cubicBezTo>
                      <a:pt x="3532" y="24688"/>
                      <a:pt x="2355" y="24361"/>
                      <a:pt x="1112" y="24034"/>
                    </a:cubicBezTo>
                    <a:lnTo>
                      <a:pt x="1112" y="24034"/>
                    </a:lnTo>
                    <a:cubicBezTo>
                      <a:pt x="0" y="27729"/>
                      <a:pt x="1145" y="32372"/>
                      <a:pt x="1570" y="36197"/>
                    </a:cubicBezTo>
                    <a:cubicBezTo>
                      <a:pt x="1962" y="38715"/>
                      <a:pt x="3139" y="42999"/>
                      <a:pt x="4676" y="45255"/>
                    </a:cubicBezTo>
                    <a:lnTo>
                      <a:pt x="4676" y="45287"/>
                    </a:lnTo>
                    <a:cubicBezTo>
                      <a:pt x="9483" y="41723"/>
                      <a:pt x="11281" y="36753"/>
                      <a:pt x="14061" y="31587"/>
                    </a:cubicBezTo>
                    <a:cubicBezTo>
                      <a:pt x="13112" y="30900"/>
                      <a:pt x="11674" y="30246"/>
                      <a:pt x="11216" y="29069"/>
                    </a:cubicBezTo>
                    <a:cubicBezTo>
                      <a:pt x="11385" y="29046"/>
                      <a:pt x="11549" y="29036"/>
                      <a:pt x="11711" y="29036"/>
                    </a:cubicBezTo>
                    <a:cubicBezTo>
                      <a:pt x="12705" y="29036"/>
                      <a:pt x="13580" y="29419"/>
                      <a:pt x="14649" y="29560"/>
                    </a:cubicBezTo>
                    <a:cubicBezTo>
                      <a:pt x="15271" y="27205"/>
                      <a:pt x="16121" y="24884"/>
                      <a:pt x="17102" y="22660"/>
                    </a:cubicBezTo>
                    <a:cubicBezTo>
                      <a:pt x="16088" y="21876"/>
                      <a:pt x="15238" y="20829"/>
                      <a:pt x="14224" y="19848"/>
                    </a:cubicBezTo>
                    <a:cubicBezTo>
                      <a:pt x="14697" y="19754"/>
                      <a:pt x="15123" y="19724"/>
                      <a:pt x="15508" y="19724"/>
                    </a:cubicBezTo>
                    <a:cubicBezTo>
                      <a:pt x="16131" y="19724"/>
                      <a:pt x="16648" y="19801"/>
                      <a:pt x="17086" y="19801"/>
                    </a:cubicBezTo>
                    <a:cubicBezTo>
                      <a:pt x="17966" y="19801"/>
                      <a:pt x="18527" y="19491"/>
                      <a:pt x="18998" y="17625"/>
                    </a:cubicBezTo>
                    <a:cubicBezTo>
                      <a:pt x="19489" y="15663"/>
                      <a:pt x="20012" y="13505"/>
                      <a:pt x="20339" y="11314"/>
                    </a:cubicBezTo>
                    <a:cubicBezTo>
                      <a:pt x="19227" y="10889"/>
                      <a:pt x="17984" y="10758"/>
                      <a:pt x="16873" y="10333"/>
                    </a:cubicBezTo>
                    <a:cubicBezTo>
                      <a:pt x="18213" y="10104"/>
                      <a:pt x="19587" y="10170"/>
                      <a:pt x="20829" y="9843"/>
                    </a:cubicBezTo>
                    <a:cubicBezTo>
                      <a:pt x="20110" y="6867"/>
                      <a:pt x="19064" y="2616"/>
                      <a:pt x="17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5375525" y="2730650"/>
                <a:ext cx="309825" cy="998550"/>
              </a:xfrm>
              <a:custGeom>
                <a:rect b="b" l="l" r="r" t="t"/>
                <a:pathLst>
                  <a:path extrusionOk="0" h="39942" w="12393">
                    <a:moveTo>
                      <a:pt x="12148" y="1"/>
                    </a:moveTo>
                    <a:cubicBezTo>
                      <a:pt x="12033" y="1"/>
                      <a:pt x="11919" y="74"/>
                      <a:pt x="11902" y="222"/>
                    </a:cubicBezTo>
                    <a:cubicBezTo>
                      <a:pt x="11870" y="2674"/>
                      <a:pt x="10202" y="4865"/>
                      <a:pt x="9156" y="6957"/>
                    </a:cubicBezTo>
                    <a:cubicBezTo>
                      <a:pt x="7979" y="9344"/>
                      <a:pt x="6998" y="11862"/>
                      <a:pt x="6278" y="14413"/>
                    </a:cubicBezTo>
                    <a:cubicBezTo>
                      <a:pt x="5494" y="17127"/>
                      <a:pt x="4872" y="19873"/>
                      <a:pt x="4218" y="22587"/>
                    </a:cubicBezTo>
                    <a:cubicBezTo>
                      <a:pt x="3564" y="25301"/>
                      <a:pt x="2747" y="27852"/>
                      <a:pt x="1864" y="30467"/>
                    </a:cubicBezTo>
                    <a:cubicBezTo>
                      <a:pt x="883" y="33476"/>
                      <a:pt x="0" y="36549"/>
                      <a:pt x="66" y="39721"/>
                    </a:cubicBezTo>
                    <a:cubicBezTo>
                      <a:pt x="82" y="39868"/>
                      <a:pt x="196" y="39942"/>
                      <a:pt x="311" y="39942"/>
                    </a:cubicBezTo>
                    <a:cubicBezTo>
                      <a:pt x="425" y="39942"/>
                      <a:pt x="540" y="39868"/>
                      <a:pt x="556" y="39721"/>
                    </a:cubicBezTo>
                    <a:cubicBezTo>
                      <a:pt x="491" y="36844"/>
                      <a:pt x="1243" y="34064"/>
                      <a:pt x="2126" y="31350"/>
                    </a:cubicBezTo>
                    <a:cubicBezTo>
                      <a:pt x="3008" y="28604"/>
                      <a:pt x="3891" y="26020"/>
                      <a:pt x="4578" y="23274"/>
                    </a:cubicBezTo>
                    <a:cubicBezTo>
                      <a:pt x="5853" y="17911"/>
                      <a:pt x="7030" y="12483"/>
                      <a:pt x="9450" y="7481"/>
                    </a:cubicBezTo>
                    <a:cubicBezTo>
                      <a:pt x="10562" y="5192"/>
                      <a:pt x="12360" y="2870"/>
                      <a:pt x="12393" y="222"/>
                    </a:cubicBezTo>
                    <a:cubicBezTo>
                      <a:pt x="12377" y="74"/>
                      <a:pt x="12262" y="1"/>
                      <a:pt x="12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5600650" y="2767750"/>
                <a:ext cx="114650" cy="87200"/>
              </a:xfrm>
              <a:custGeom>
                <a:rect b="b" l="l" r="r" t="t"/>
                <a:pathLst>
                  <a:path extrusionOk="0" h="3488" w="4586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314" y="1353"/>
                      <a:pt x="739" y="2400"/>
                      <a:pt x="1295" y="3348"/>
                    </a:cubicBezTo>
                    <a:cubicBezTo>
                      <a:pt x="1322" y="3429"/>
                      <a:pt x="1415" y="3487"/>
                      <a:pt x="1502" y="3487"/>
                    </a:cubicBezTo>
                    <a:cubicBezTo>
                      <a:pt x="1521" y="3487"/>
                      <a:pt x="1539" y="3485"/>
                      <a:pt x="1557" y="3479"/>
                    </a:cubicBezTo>
                    <a:cubicBezTo>
                      <a:pt x="2570" y="3119"/>
                      <a:pt x="3519" y="2596"/>
                      <a:pt x="4369" y="1942"/>
                    </a:cubicBezTo>
                    <a:cubicBezTo>
                      <a:pt x="4586" y="1807"/>
                      <a:pt x="4443" y="1469"/>
                      <a:pt x="4239" y="1469"/>
                    </a:cubicBezTo>
                    <a:cubicBezTo>
                      <a:pt x="4197" y="1469"/>
                      <a:pt x="4152" y="1483"/>
                      <a:pt x="4107" y="1517"/>
                    </a:cubicBezTo>
                    <a:cubicBezTo>
                      <a:pt x="3346" y="2095"/>
                      <a:pt x="2500" y="2560"/>
                      <a:pt x="1622" y="2912"/>
                    </a:cubicBezTo>
                    <a:lnTo>
                      <a:pt x="1622" y="2912"/>
                    </a:lnTo>
                    <a:cubicBezTo>
                      <a:pt x="1144" y="2047"/>
                      <a:pt x="755" y="1126"/>
                      <a:pt x="510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5514125" y="2889900"/>
                <a:ext cx="183650" cy="111475"/>
              </a:xfrm>
              <a:custGeom>
                <a:rect b="b" l="l" r="r" t="t"/>
                <a:pathLst>
                  <a:path extrusionOk="0" h="4459" w="7346">
                    <a:moveTo>
                      <a:pt x="351" y="1"/>
                    </a:moveTo>
                    <a:cubicBezTo>
                      <a:pt x="183" y="1"/>
                      <a:pt x="0" y="188"/>
                      <a:pt x="113" y="391"/>
                    </a:cubicBezTo>
                    <a:cubicBezTo>
                      <a:pt x="734" y="1666"/>
                      <a:pt x="1192" y="3072"/>
                      <a:pt x="1879" y="4348"/>
                    </a:cubicBezTo>
                    <a:cubicBezTo>
                      <a:pt x="1928" y="4421"/>
                      <a:pt x="1995" y="4458"/>
                      <a:pt x="2081" y="4458"/>
                    </a:cubicBezTo>
                    <a:cubicBezTo>
                      <a:pt x="2110" y="4458"/>
                      <a:pt x="2140" y="4454"/>
                      <a:pt x="2173" y="4446"/>
                    </a:cubicBezTo>
                    <a:cubicBezTo>
                      <a:pt x="3906" y="3988"/>
                      <a:pt x="5574" y="3269"/>
                      <a:pt x="7143" y="2386"/>
                    </a:cubicBezTo>
                    <a:cubicBezTo>
                      <a:pt x="7345" y="2212"/>
                      <a:pt x="7190" y="1911"/>
                      <a:pt x="6971" y="1911"/>
                    </a:cubicBezTo>
                    <a:cubicBezTo>
                      <a:pt x="6942" y="1911"/>
                      <a:pt x="6912" y="1917"/>
                      <a:pt x="6882" y="1928"/>
                    </a:cubicBezTo>
                    <a:cubicBezTo>
                      <a:pt x="5403" y="2777"/>
                      <a:pt x="3864" y="3445"/>
                      <a:pt x="2235" y="3902"/>
                    </a:cubicBezTo>
                    <a:lnTo>
                      <a:pt x="2235" y="3902"/>
                    </a:lnTo>
                    <a:cubicBezTo>
                      <a:pt x="1576" y="2677"/>
                      <a:pt x="1161" y="1344"/>
                      <a:pt x="538" y="130"/>
                    </a:cubicBezTo>
                    <a:cubicBezTo>
                      <a:pt x="498" y="38"/>
                      <a:pt x="426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5488175" y="3009725"/>
                <a:ext cx="135550" cy="113975"/>
              </a:xfrm>
              <a:custGeom>
                <a:rect b="b" l="l" r="r" t="t"/>
                <a:pathLst>
                  <a:path extrusionOk="0" h="4559" w="5422">
                    <a:moveTo>
                      <a:pt x="275" y="1"/>
                    </a:moveTo>
                    <a:cubicBezTo>
                      <a:pt x="133" y="1"/>
                      <a:pt x="1" y="114"/>
                      <a:pt x="39" y="307"/>
                    </a:cubicBezTo>
                    <a:cubicBezTo>
                      <a:pt x="399" y="1713"/>
                      <a:pt x="857" y="3086"/>
                      <a:pt x="1413" y="4459"/>
                    </a:cubicBezTo>
                    <a:cubicBezTo>
                      <a:pt x="1455" y="4523"/>
                      <a:pt x="1538" y="4559"/>
                      <a:pt x="1627" y="4559"/>
                    </a:cubicBezTo>
                    <a:cubicBezTo>
                      <a:pt x="1676" y="4559"/>
                      <a:pt x="1726" y="4548"/>
                      <a:pt x="1772" y="4525"/>
                    </a:cubicBezTo>
                    <a:cubicBezTo>
                      <a:pt x="2851" y="3707"/>
                      <a:pt x="4028" y="3053"/>
                      <a:pt x="5173" y="2367"/>
                    </a:cubicBezTo>
                    <a:cubicBezTo>
                      <a:pt x="5421" y="2201"/>
                      <a:pt x="5274" y="1872"/>
                      <a:pt x="5044" y="1872"/>
                    </a:cubicBezTo>
                    <a:cubicBezTo>
                      <a:pt x="5002" y="1872"/>
                      <a:pt x="4957" y="1884"/>
                      <a:pt x="4911" y="1909"/>
                    </a:cubicBezTo>
                    <a:cubicBezTo>
                      <a:pt x="3853" y="2574"/>
                      <a:pt x="2767" y="3183"/>
                      <a:pt x="1756" y="3918"/>
                    </a:cubicBezTo>
                    <a:lnTo>
                      <a:pt x="1756" y="3918"/>
                    </a:lnTo>
                    <a:cubicBezTo>
                      <a:pt x="1256" y="2670"/>
                      <a:pt x="864" y="1423"/>
                      <a:pt x="530" y="176"/>
                    </a:cubicBezTo>
                    <a:cubicBezTo>
                      <a:pt x="476" y="55"/>
                      <a:pt x="373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5411050" y="3114850"/>
                <a:ext cx="205350" cy="166000"/>
              </a:xfrm>
              <a:custGeom>
                <a:rect b="b" l="l" r="r" t="t"/>
                <a:pathLst>
                  <a:path extrusionOk="0" h="6640" w="8214">
                    <a:moveTo>
                      <a:pt x="360" y="1"/>
                    </a:moveTo>
                    <a:cubicBezTo>
                      <a:pt x="177" y="1"/>
                      <a:pt x="1" y="201"/>
                      <a:pt x="116" y="385"/>
                    </a:cubicBezTo>
                    <a:lnTo>
                      <a:pt x="149" y="385"/>
                    </a:lnTo>
                    <a:cubicBezTo>
                      <a:pt x="1359" y="2282"/>
                      <a:pt x="1882" y="4538"/>
                      <a:pt x="2993" y="6500"/>
                    </a:cubicBezTo>
                    <a:cubicBezTo>
                      <a:pt x="3047" y="6581"/>
                      <a:pt x="3145" y="6639"/>
                      <a:pt x="3233" y="6639"/>
                    </a:cubicBezTo>
                    <a:cubicBezTo>
                      <a:pt x="3252" y="6639"/>
                      <a:pt x="3270" y="6636"/>
                      <a:pt x="3288" y="6631"/>
                    </a:cubicBezTo>
                    <a:cubicBezTo>
                      <a:pt x="4955" y="5977"/>
                      <a:pt x="6525" y="5159"/>
                      <a:pt x="7996" y="4146"/>
                    </a:cubicBezTo>
                    <a:cubicBezTo>
                      <a:pt x="8213" y="4010"/>
                      <a:pt x="8071" y="3672"/>
                      <a:pt x="7866" y="3672"/>
                    </a:cubicBezTo>
                    <a:cubicBezTo>
                      <a:pt x="7824" y="3672"/>
                      <a:pt x="7780" y="3687"/>
                      <a:pt x="7735" y="3720"/>
                    </a:cubicBezTo>
                    <a:cubicBezTo>
                      <a:pt x="6347" y="4667"/>
                      <a:pt x="4868" y="5461"/>
                      <a:pt x="3327" y="6073"/>
                    </a:cubicBezTo>
                    <a:lnTo>
                      <a:pt x="3327" y="6073"/>
                    </a:lnTo>
                    <a:cubicBezTo>
                      <a:pt x="2277" y="4151"/>
                      <a:pt x="1750" y="1967"/>
                      <a:pt x="574" y="124"/>
                    </a:cubicBezTo>
                    <a:cubicBezTo>
                      <a:pt x="516" y="36"/>
                      <a:pt x="437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5372575" y="3295825"/>
                <a:ext cx="183550" cy="154825"/>
              </a:xfrm>
              <a:custGeom>
                <a:rect b="b" l="l" r="r" t="t"/>
                <a:pathLst>
                  <a:path extrusionOk="0" h="6193" w="7342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543" y="2334"/>
                      <a:pt x="1393" y="4296"/>
                      <a:pt x="2505" y="6095"/>
                    </a:cubicBezTo>
                    <a:cubicBezTo>
                      <a:pt x="2538" y="6160"/>
                      <a:pt x="2636" y="6193"/>
                      <a:pt x="2734" y="6193"/>
                    </a:cubicBezTo>
                    <a:cubicBezTo>
                      <a:pt x="4238" y="5997"/>
                      <a:pt x="5677" y="5572"/>
                      <a:pt x="7083" y="4950"/>
                    </a:cubicBezTo>
                    <a:cubicBezTo>
                      <a:pt x="7341" y="4836"/>
                      <a:pt x="7172" y="4469"/>
                      <a:pt x="6927" y="4469"/>
                    </a:cubicBezTo>
                    <a:cubicBezTo>
                      <a:pt x="6893" y="4469"/>
                      <a:pt x="6858" y="4476"/>
                      <a:pt x="6821" y="4493"/>
                    </a:cubicBezTo>
                    <a:cubicBezTo>
                      <a:pt x="5555" y="5094"/>
                      <a:pt x="4228" y="5481"/>
                      <a:pt x="2869" y="5683"/>
                    </a:cubicBezTo>
                    <a:lnTo>
                      <a:pt x="2869" y="5683"/>
                    </a:lnTo>
                    <a:cubicBezTo>
                      <a:pt x="1805" y="3960"/>
                      <a:pt x="1019" y="2114"/>
                      <a:pt x="511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5353925" y="3462025"/>
                <a:ext cx="150050" cy="97700"/>
              </a:xfrm>
              <a:custGeom>
                <a:rect b="b" l="l" r="r" t="t"/>
                <a:pathLst>
                  <a:path extrusionOk="0" h="3908" w="6002">
                    <a:moveTo>
                      <a:pt x="308" y="0"/>
                    </a:moveTo>
                    <a:cubicBezTo>
                      <a:pt x="149" y="0"/>
                      <a:pt x="0" y="119"/>
                      <a:pt x="79" y="297"/>
                    </a:cubicBezTo>
                    <a:lnTo>
                      <a:pt x="79" y="330"/>
                    </a:lnTo>
                    <a:cubicBezTo>
                      <a:pt x="308" y="885"/>
                      <a:pt x="439" y="1474"/>
                      <a:pt x="603" y="2063"/>
                    </a:cubicBezTo>
                    <a:cubicBezTo>
                      <a:pt x="766" y="2553"/>
                      <a:pt x="962" y="3240"/>
                      <a:pt x="1420" y="3599"/>
                    </a:cubicBezTo>
                    <a:cubicBezTo>
                      <a:pt x="1724" y="3831"/>
                      <a:pt x="2095" y="3908"/>
                      <a:pt x="2477" y="3908"/>
                    </a:cubicBezTo>
                    <a:cubicBezTo>
                      <a:pt x="2794" y="3908"/>
                      <a:pt x="3118" y="3855"/>
                      <a:pt x="3415" y="3796"/>
                    </a:cubicBezTo>
                    <a:cubicBezTo>
                      <a:pt x="4199" y="3599"/>
                      <a:pt x="4951" y="3371"/>
                      <a:pt x="5704" y="3076"/>
                    </a:cubicBezTo>
                    <a:cubicBezTo>
                      <a:pt x="6001" y="2987"/>
                      <a:pt x="5920" y="2573"/>
                      <a:pt x="5656" y="2573"/>
                    </a:cubicBezTo>
                    <a:cubicBezTo>
                      <a:pt x="5630" y="2573"/>
                      <a:pt x="5602" y="2577"/>
                      <a:pt x="5573" y="2586"/>
                    </a:cubicBezTo>
                    <a:cubicBezTo>
                      <a:pt x="4919" y="2815"/>
                      <a:pt x="4232" y="3076"/>
                      <a:pt x="3545" y="3240"/>
                    </a:cubicBezTo>
                    <a:cubicBezTo>
                      <a:pt x="3235" y="3313"/>
                      <a:pt x="2843" y="3406"/>
                      <a:pt x="2472" y="3406"/>
                    </a:cubicBezTo>
                    <a:cubicBezTo>
                      <a:pt x="2179" y="3406"/>
                      <a:pt x="1898" y="3348"/>
                      <a:pt x="1682" y="3174"/>
                    </a:cubicBezTo>
                    <a:cubicBezTo>
                      <a:pt x="1518" y="3011"/>
                      <a:pt x="1420" y="2815"/>
                      <a:pt x="1355" y="2618"/>
                    </a:cubicBezTo>
                    <a:cubicBezTo>
                      <a:pt x="1224" y="2324"/>
                      <a:pt x="1126" y="2030"/>
                      <a:pt x="1060" y="1736"/>
                    </a:cubicBezTo>
                    <a:cubicBezTo>
                      <a:pt x="897" y="1212"/>
                      <a:pt x="766" y="689"/>
                      <a:pt x="570" y="166"/>
                    </a:cubicBezTo>
                    <a:cubicBezTo>
                      <a:pt x="518" y="50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p23"/>
            <p:cNvGrpSpPr/>
            <p:nvPr/>
          </p:nvGrpSpPr>
          <p:grpSpPr>
            <a:xfrm rot="5165891">
              <a:off x="-51172" y="2432185"/>
              <a:ext cx="1070081" cy="1187666"/>
              <a:chOff x="6073625" y="2772425"/>
              <a:chExt cx="837925" cy="930000"/>
            </a:xfrm>
          </p:grpSpPr>
          <p:sp>
            <p:nvSpPr>
              <p:cNvPr id="459" name="Google Shape;459;p23"/>
              <p:cNvSpPr/>
              <p:nvPr/>
            </p:nvSpPr>
            <p:spPr>
              <a:xfrm>
                <a:off x="6073625" y="27724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6202150" y="28580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>
                <a:off x="6166500" y="28590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>
                <a:off x="6214675" y="29671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>
                <a:off x="6311500" y="31033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" name="Google Shape;464;p23"/>
            <p:cNvGrpSpPr/>
            <p:nvPr/>
          </p:nvGrpSpPr>
          <p:grpSpPr>
            <a:xfrm rot="4398606">
              <a:off x="-2434" y="2904431"/>
              <a:ext cx="1017753" cy="1214156"/>
              <a:chOff x="3711575" y="2879575"/>
              <a:chExt cx="753325" cy="898700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3711575" y="2990850"/>
                <a:ext cx="667200" cy="787425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3960350" y="2931500"/>
                <a:ext cx="151250" cy="476475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3965050" y="3140425"/>
                <a:ext cx="445450" cy="274450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4128250" y="2933175"/>
                <a:ext cx="111725" cy="258175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4235825" y="3062775"/>
                <a:ext cx="200150" cy="52475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285700" y="2902300"/>
                <a:ext cx="70900" cy="150900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4068400" y="2918450"/>
                <a:ext cx="58050" cy="45000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3"/>
              <p:cNvSpPr/>
              <p:nvPr/>
            </p:nvSpPr>
            <p:spPr>
              <a:xfrm>
                <a:off x="4202475" y="2907850"/>
                <a:ext cx="58050" cy="44975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>
                <a:off x="4312850" y="2879575"/>
                <a:ext cx="67125" cy="48750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4352875" y="2969150"/>
                <a:ext cx="58075" cy="44975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4407100" y="3037800"/>
                <a:ext cx="57800" cy="44200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>
                <a:off x="4375225" y="3127725"/>
                <a:ext cx="58350" cy="44200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4267050" y="3027175"/>
                <a:ext cx="58050" cy="44200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3"/>
            <p:cNvGrpSpPr/>
            <p:nvPr/>
          </p:nvGrpSpPr>
          <p:grpSpPr>
            <a:xfrm>
              <a:off x="743200" y="2185888"/>
              <a:ext cx="113650" cy="99750"/>
              <a:chOff x="5042000" y="1255775"/>
              <a:chExt cx="113650" cy="99750"/>
            </a:xfrm>
          </p:grpSpPr>
          <p:sp>
            <p:nvSpPr>
              <p:cNvPr id="479" name="Google Shape;479;p23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3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" name="Google Shape;482;p23"/>
            <p:cNvGrpSpPr/>
            <p:nvPr/>
          </p:nvGrpSpPr>
          <p:grpSpPr>
            <a:xfrm>
              <a:off x="1198625" y="2537138"/>
              <a:ext cx="113650" cy="99750"/>
              <a:chOff x="5042000" y="1255775"/>
              <a:chExt cx="113650" cy="99750"/>
            </a:xfrm>
          </p:grpSpPr>
          <p:sp>
            <p:nvSpPr>
              <p:cNvPr id="483" name="Google Shape;483;p23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6" name="Google Shape;486;p23"/>
          <p:cNvGrpSpPr/>
          <p:nvPr/>
        </p:nvGrpSpPr>
        <p:grpSpPr>
          <a:xfrm>
            <a:off x="7018558" y="887256"/>
            <a:ext cx="2733883" cy="3368985"/>
            <a:chOff x="7588862" y="1559757"/>
            <a:chExt cx="2010799" cy="2477924"/>
          </a:xfrm>
        </p:grpSpPr>
        <p:grpSp>
          <p:nvGrpSpPr>
            <p:cNvPr id="487" name="Google Shape;487;p23"/>
            <p:cNvGrpSpPr/>
            <p:nvPr/>
          </p:nvGrpSpPr>
          <p:grpSpPr>
            <a:xfrm rot="-7760581">
              <a:off x="7904694" y="2312488"/>
              <a:ext cx="1194199" cy="1148422"/>
              <a:chOff x="4531600" y="1944475"/>
              <a:chExt cx="956750" cy="920075"/>
            </a:xfrm>
          </p:grpSpPr>
          <p:sp>
            <p:nvSpPr>
              <p:cNvPr id="488" name="Google Shape;488;p23"/>
              <p:cNvSpPr/>
              <p:nvPr/>
            </p:nvSpPr>
            <p:spPr>
              <a:xfrm>
                <a:off x="4531600" y="1944475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>
                <a:off x="4656300" y="2089375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>
                <a:off x="4720725" y="2518075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>
                <a:off x="4845150" y="2336650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3"/>
              <p:cNvSpPr/>
              <p:nvPr/>
            </p:nvSpPr>
            <p:spPr>
              <a:xfrm>
                <a:off x="5001125" y="2227300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>
                <a:off x="5113925" y="2118350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" name="Google Shape;494;p23"/>
            <p:cNvSpPr/>
            <p:nvPr/>
          </p:nvSpPr>
          <p:spPr>
            <a:xfrm flipH="1" rot="-7184026">
              <a:off x="8203990" y="2326500"/>
              <a:ext cx="750217" cy="1852256"/>
            </a:xfrm>
            <a:custGeom>
              <a:rect b="b" l="l" r="r" t="t"/>
              <a:pathLst>
                <a:path extrusionOk="0" h="26966" w="10922">
                  <a:moveTo>
                    <a:pt x="2600" y="0"/>
                  </a:moveTo>
                  <a:cubicBezTo>
                    <a:pt x="2346" y="0"/>
                    <a:pt x="2086" y="76"/>
                    <a:pt x="1832" y="253"/>
                  </a:cubicBezTo>
                  <a:cubicBezTo>
                    <a:pt x="1" y="1528"/>
                    <a:pt x="3401" y="5223"/>
                    <a:pt x="4513" y="6139"/>
                  </a:cubicBezTo>
                  <a:cubicBezTo>
                    <a:pt x="4546" y="6139"/>
                    <a:pt x="4546" y="6171"/>
                    <a:pt x="4578" y="6171"/>
                  </a:cubicBezTo>
                  <a:cubicBezTo>
                    <a:pt x="4905" y="7152"/>
                    <a:pt x="5232" y="8133"/>
                    <a:pt x="5494" y="9114"/>
                  </a:cubicBezTo>
                  <a:cubicBezTo>
                    <a:pt x="4685" y="8044"/>
                    <a:pt x="3272" y="6495"/>
                    <a:pt x="2169" y="6495"/>
                  </a:cubicBezTo>
                  <a:cubicBezTo>
                    <a:pt x="1890" y="6495"/>
                    <a:pt x="1631" y="6594"/>
                    <a:pt x="1407" y="6825"/>
                  </a:cubicBezTo>
                  <a:cubicBezTo>
                    <a:pt x="622" y="7675"/>
                    <a:pt x="1374" y="8820"/>
                    <a:pt x="2126" y="9278"/>
                  </a:cubicBezTo>
                  <a:cubicBezTo>
                    <a:pt x="3238" y="9932"/>
                    <a:pt x="4448" y="10389"/>
                    <a:pt x="5690" y="10618"/>
                  </a:cubicBezTo>
                  <a:lnTo>
                    <a:pt x="5886" y="10618"/>
                  </a:lnTo>
                  <a:cubicBezTo>
                    <a:pt x="6213" y="11992"/>
                    <a:pt x="6442" y="13430"/>
                    <a:pt x="6540" y="14869"/>
                  </a:cubicBezTo>
                  <a:lnTo>
                    <a:pt x="6540" y="14934"/>
                  </a:lnTo>
                  <a:cubicBezTo>
                    <a:pt x="6030" y="14012"/>
                    <a:pt x="5268" y="12800"/>
                    <a:pt x="4561" y="12800"/>
                  </a:cubicBezTo>
                  <a:cubicBezTo>
                    <a:pt x="4316" y="12800"/>
                    <a:pt x="4078" y="12946"/>
                    <a:pt x="3859" y="13299"/>
                  </a:cubicBezTo>
                  <a:cubicBezTo>
                    <a:pt x="3009" y="14705"/>
                    <a:pt x="5494" y="16177"/>
                    <a:pt x="6508" y="16798"/>
                  </a:cubicBezTo>
                  <a:cubicBezTo>
                    <a:pt x="6475" y="17648"/>
                    <a:pt x="6410" y="18498"/>
                    <a:pt x="6279" y="19316"/>
                  </a:cubicBezTo>
                  <a:cubicBezTo>
                    <a:pt x="6246" y="18858"/>
                    <a:pt x="6115" y="18400"/>
                    <a:pt x="5854" y="18008"/>
                  </a:cubicBezTo>
                  <a:cubicBezTo>
                    <a:pt x="5664" y="17734"/>
                    <a:pt x="5215" y="17486"/>
                    <a:pt x="4824" y="17486"/>
                  </a:cubicBezTo>
                  <a:cubicBezTo>
                    <a:pt x="4609" y="17486"/>
                    <a:pt x="4412" y="17561"/>
                    <a:pt x="4284" y="17746"/>
                  </a:cubicBezTo>
                  <a:cubicBezTo>
                    <a:pt x="3892" y="18270"/>
                    <a:pt x="4415" y="19054"/>
                    <a:pt x="4677" y="19512"/>
                  </a:cubicBezTo>
                  <a:cubicBezTo>
                    <a:pt x="5004" y="20068"/>
                    <a:pt x="5429" y="20591"/>
                    <a:pt x="5886" y="21049"/>
                  </a:cubicBezTo>
                  <a:cubicBezTo>
                    <a:pt x="5919" y="21049"/>
                    <a:pt x="5952" y="21082"/>
                    <a:pt x="6017" y="21082"/>
                  </a:cubicBezTo>
                  <a:cubicBezTo>
                    <a:pt x="5658" y="22913"/>
                    <a:pt x="5200" y="24744"/>
                    <a:pt x="4807" y="26608"/>
                  </a:cubicBezTo>
                  <a:cubicBezTo>
                    <a:pt x="4769" y="26821"/>
                    <a:pt x="4949" y="26966"/>
                    <a:pt x="5122" y="26966"/>
                  </a:cubicBezTo>
                  <a:cubicBezTo>
                    <a:pt x="5241" y="26966"/>
                    <a:pt x="5356" y="26898"/>
                    <a:pt x="5396" y="26738"/>
                  </a:cubicBezTo>
                  <a:cubicBezTo>
                    <a:pt x="5952" y="24090"/>
                    <a:pt x="6704" y="21441"/>
                    <a:pt x="7031" y="18760"/>
                  </a:cubicBezTo>
                  <a:cubicBezTo>
                    <a:pt x="7069" y="18798"/>
                    <a:pt x="7119" y="18814"/>
                    <a:pt x="7173" y="18814"/>
                  </a:cubicBezTo>
                  <a:cubicBezTo>
                    <a:pt x="7211" y="18814"/>
                    <a:pt x="7252" y="18806"/>
                    <a:pt x="7292" y="18793"/>
                  </a:cubicBezTo>
                  <a:cubicBezTo>
                    <a:pt x="8110" y="18466"/>
                    <a:pt x="10889" y="18400"/>
                    <a:pt x="10399" y="16896"/>
                  </a:cubicBezTo>
                  <a:cubicBezTo>
                    <a:pt x="10239" y="16347"/>
                    <a:pt x="9726" y="16022"/>
                    <a:pt x="9198" y="16022"/>
                  </a:cubicBezTo>
                  <a:cubicBezTo>
                    <a:pt x="8971" y="16022"/>
                    <a:pt x="8741" y="16082"/>
                    <a:pt x="8535" y="16210"/>
                  </a:cubicBezTo>
                  <a:cubicBezTo>
                    <a:pt x="8012" y="16537"/>
                    <a:pt x="7521" y="16962"/>
                    <a:pt x="7129" y="17452"/>
                  </a:cubicBezTo>
                  <a:cubicBezTo>
                    <a:pt x="7194" y="16602"/>
                    <a:pt x="7194" y="15752"/>
                    <a:pt x="7129" y="14902"/>
                  </a:cubicBezTo>
                  <a:cubicBezTo>
                    <a:pt x="7129" y="14640"/>
                    <a:pt x="7096" y="14379"/>
                    <a:pt x="7064" y="14150"/>
                  </a:cubicBezTo>
                  <a:lnTo>
                    <a:pt x="7096" y="14150"/>
                  </a:lnTo>
                  <a:cubicBezTo>
                    <a:pt x="8470" y="13757"/>
                    <a:pt x="10922" y="9735"/>
                    <a:pt x="8698" y="9081"/>
                  </a:cubicBezTo>
                  <a:cubicBezTo>
                    <a:pt x="8628" y="9063"/>
                    <a:pt x="8560" y="9054"/>
                    <a:pt x="8494" y="9054"/>
                  </a:cubicBezTo>
                  <a:cubicBezTo>
                    <a:pt x="7518" y="9054"/>
                    <a:pt x="7018" y="11008"/>
                    <a:pt x="6835" y="12417"/>
                  </a:cubicBezTo>
                  <a:cubicBezTo>
                    <a:pt x="6671" y="11370"/>
                    <a:pt x="6442" y="10357"/>
                    <a:pt x="6181" y="9343"/>
                  </a:cubicBezTo>
                  <a:cubicBezTo>
                    <a:pt x="7096" y="8689"/>
                    <a:pt x="9156" y="4896"/>
                    <a:pt x="7064" y="4504"/>
                  </a:cubicBezTo>
                  <a:cubicBezTo>
                    <a:pt x="7008" y="4494"/>
                    <a:pt x="6955" y="4489"/>
                    <a:pt x="6903" y="4489"/>
                  </a:cubicBezTo>
                  <a:cubicBezTo>
                    <a:pt x="5920" y="4489"/>
                    <a:pt x="5625" y="6209"/>
                    <a:pt x="5625" y="7545"/>
                  </a:cubicBezTo>
                  <a:cubicBezTo>
                    <a:pt x="5461" y="6989"/>
                    <a:pt x="5298" y="6433"/>
                    <a:pt x="5102" y="5877"/>
                  </a:cubicBezTo>
                  <a:cubicBezTo>
                    <a:pt x="5232" y="4438"/>
                    <a:pt x="5134" y="2803"/>
                    <a:pt x="4513" y="1495"/>
                  </a:cubicBezTo>
                  <a:cubicBezTo>
                    <a:pt x="4188" y="796"/>
                    <a:pt x="3424" y="0"/>
                    <a:pt x="2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5" name="Google Shape;495;p23"/>
            <p:cNvGrpSpPr/>
            <p:nvPr/>
          </p:nvGrpSpPr>
          <p:grpSpPr>
            <a:xfrm rot="-1110331">
              <a:off x="8152884" y="1711856"/>
              <a:ext cx="1221803" cy="1616571"/>
              <a:chOff x="5845441" y="724157"/>
              <a:chExt cx="793200" cy="1049550"/>
            </a:xfrm>
          </p:grpSpPr>
          <p:sp>
            <p:nvSpPr>
              <p:cNvPr id="496" name="Google Shape;496;p23"/>
              <p:cNvSpPr/>
              <p:nvPr/>
            </p:nvSpPr>
            <p:spPr>
              <a:xfrm>
                <a:off x="5845441" y="724157"/>
                <a:ext cx="793200" cy="1049550"/>
              </a:xfrm>
              <a:custGeom>
                <a:rect b="b" l="l" r="r" t="t"/>
                <a:pathLst>
                  <a:path extrusionOk="0" h="41982" w="31728">
                    <a:moveTo>
                      <a:pt x="16927" y="1"/>
                    </a:moveTo>
                    <a:cubicBezTo>
                      <a:pt x="14310" y="1"/>
                      <a:pt x="14505" y="9137"/>
                      <a:pt x="14267" y="10624"/>
                    </a:cubicBezTo>
                    <a:cubicBezTo>
                      <a:pt x="13167" y="10204"/>
                      <a:pt x="9799" y="4873"/>
                      <a:pt x="8369" y="4873"/>
                    </a:cubicBezTo>
                    <a:cubicBezTo>
                      <a:pt x="8015" y="4873"/>
                      <a:pt x="7779" y="5201"/>
                      <a:pt x="7727" y="6013"/>
                    </a:cubicBezTo>
                    <a:cubicBezTo>
                      <a:pt x="7466" y="9545"/>
                      <a:pt x="15346" y="11441"/>
                      <a:pt x="13711" y="14711"/>
                    </a:cubicBezTo>
                    <a:cubicBezTo>
                      <a:pt x="12345" y="14122"/>
                      <a:pt x="7296" y="10563"/>
                      <a:pt x="4983" y="10563"/>
                    </a:cubicBezTo>
                    <a:cubicBezTo>
                      <a:pt x="4085" y="10563"/>
                      <a:pt x="3600" y="11099"/>
                      <a:pt x="3902" y="12553"/>
                    </a:cubicBezTo>
                    <a:cubicBezTo>
                      <a:pt x="5013" y="16346"/>
                      <a:pt x="14103" y="15528"/>
                      <a:pt x="13809" y="19910"/>
                    </a:cubicBezTo>
                    <a:cubicBezTo>
                      <a:pt x="13768" y="19916"/>
                      <a:pt x="13722" y="19918"/>
                      <a:pt x="13670" y="19918"/>
                    </a:cubicBezTo>
                    <a:cubicBezTo>
                      <a:pt x="12037" y="19918"/>
                      <a:pt x="5249" y="17155"/>
                      <a:pt x="2063" y="17155"/>
                    </a:cubicBezTo>
                    <a:cubicBezTo>
                      <a:pt x="704" y="17155"/>
                      <a:pt x="0" y="17657"/>
                      <a:pt x="632" y="19092"/>
                    </a:cubicBezTo>
                    <a:cubicBezTo>
                      <a:pt x="1743" y="21545"/>
                      <a:pt x="14398" y="21643"/>
                      <a:pt x="13711" y="22362"/>
                    </a:cubicBezTo>
                    <a:cubicBezTo>
                      <a:pt x="13307" y="24200"/>
                      <a:pt x="11759" y="24661"/>
                      <a:pt x="9950" y="24661"/>
                    </a:cubicBezTo>
                    <a:cubicBezTo>
                      <a:pt x="8135" y="24661"/>
                      <a:pt x="6057" y="24197"/>
                      <a:pt x="4610" y="24197"/>
                    </a:cubicBezTo>
                    <a:cubicBezTo>
                      <a:pt x="3651" y="24197"/>
                      <a:pt x="2969" y="24400"/>
                      <a:pt x="2823" y="25076"/>
                    </a:cubicBezTo>
                    <a:cubicBezTo>
                      <a:pt x="2289" y="26806"/>
                      <a:pt x="5980" y="27434"/>
                      <a:pt x="9589" y="27434"/>
                    </a:cubicBezTo>
                    <a:cubicBezTo>
                      <a:pt x="11506" y="27434"/>
                      <a:pt x="13401" y="27256"/>
                      <a:pt x="14627" y="26973"/>
                    </a:cubicBezTo>
                    <a:cubicBezTo>
                      <a:pt x="16262" y="32695"/>
                      <a:pt x="18910" y="39529"/>
                      <a:pt x="24894" y="41981"/>
                    </a:cubicBezTo>
                    <a:lnTo>
                      <a:pt x="28164" y="39496"/>
                    </a:lnTo>
                    <a:cubicBezTo>
                      <a:pt x="21559" y="36226"/>
                      <a:pt x="18027" y="32695"/>
                      <a:pt x="16425" y="26842"/>
                    </a:cubicBezTo>
                    <a:cubicBezTo>
                      <a:pt x="18060" y="26842"/>
                      <a:pt x="31728" y="25894"/>
                      <a:pt x="27346" y="22330"/>
                    </a:cubicBezTo>
                    <a:cubicBezTo>
                      <a:pt x="27084" y="22100"/>
                      <a:pt x="26717" y="22004"/>
                      <a:pt x="26273" y="22004"/>
                    </a:cubicBezTo>
                    <a:cubicBezTo>
                      <a:pt x="24057" y="22004"/>
                      <a:pt x="19940" y="24391"/>
                      <a:pt x="17594" y="24391"/>
                    </a:cubicBezTo>
                    <a:cubicBezTo>
                      <a:pt x="16535" y="24391"/>
                      <a:pt x="15836" y="23905"/>
                      <a:pt x="15836" y="22493"/>
                    </a:cubicBezTo>
                    <a:cubicBezTo>
                      <a:pt x="18550" y="22493"/>
                      <a:pt x="27902" y="21806"/>
                      <a:pt x="28720" y="18537"/>
                    </a:cubicBezTo>
                    <a:cubicBezTo>
                      <a:pt x="28911" y="17448"/>
                      <a:pt x="28425" y="17049"/>
                      <a:pt x="27540" y="17049"/>
                    </a:cubicBezTo>
                    <a:cubicBezTo>
                      <a:pt x="25129" y="17049"/>
                      <a:pt x="19759" y="20008"/>
                      <a:pt x="17091" y="20008"/>
                    </a:cubicBezTo>
                    <a:cubicBezTo>
                      <a:pt x="16563" y="20008"/>
                      <a:pt x="16142" y="19892"/>
                      <a:pt x="15869" y="19616"/>
                    </a:cubicBezTo>
                    <a:cubicBezTo>
                      <a:pt x="13678" y="17458"/>
                      <a:pt x="26790" y="15790"/>
                      <a:pt x="27608" y="13076"/>
                    </a:cubicBezTo>
                    <a:cubicBezTo>
                      <a:pt x="27785" y="12367"/>
                      <a:pt x="27461" y="12094"/>
                      <a:pt x="26817" y="12094"/>
                    </a:cubicBezTo>
                    <a:cubicBezTo>
                      <a:pt x="24684" y="12094"/>
                      <a:pt x="19040" y="15082"/>
                      <a:pt x="16481" y="15082"/>
                    </a:cubicBezTo>
                    <a:cubicBezTo>
                      <a:pt x="16250" y="15082"/>
                      <a:pt x="16045" y="15058"/>
                      <a:pt x="15869" y="15005"/>
                    </a:cubicBezTo>
                    <a:cubicBezTo>
                      <a:pt x="18027" y="12814"/>
                      <a:pt x="27085" y="9414"/>
                      <a:pt x="26790" y="7648"/>
                    </a:cubicBezTo>
                    <a:cubicBezTo>
                      <a:pt x="26596" y="6354"/>
                      <a:pt x="26049" y="5850"/>
                      <a:pt x="25301" y="5850"/>
                    </a:cubicBezTo>
                    <a:cubicBezTo>
                      <a:pt x="22780" y="5850"/>
                      <a:pt x="17980" y="11568"/>
                      <a:pt x="16719" y="11997"/>
                    </a:cubicBezTo>
                    <a:cubicBezTo>
                      <a:pt x="16719" y="9806"/>
                      <a:pt x="20545" y="1926"/>
                      <a:pt x="17798" y="291"/>
                    </a:cubicBezTo>
                    <a:cubicBezTo>
                      <a:pt x="17478" y="92"/>
                      <a:pt x="17188" y="1"/>
                      <a:pt x="16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>
                <a:off x="6202091" y="765932"/>
                <a:ext cx="308550" cy="982625"/>
              </a:xfrm>
              <a:custGeom>
                <a:rect b="b" l="l" r="r" t="t"/>
                <a:pathLst>
                  <a:path extrusionOk="0" h="39305" w="12342">
                    <a:moveTo>
                      <a:pt x="2381" y="0"/>
                    </a:moveTo>
                    <a:cubicBezTo>
                      <a:pt x="2281" y="0"/>
                      <a:pt x="2185" y="57"/>
                      <a:pt x="2159" y="189"/>
                    </a:cubicBezTo>
                    <a:cubicBezTo>
                      <a:pt x="1799" y="2053"/>
                      <a:pt x="1538" y="3917"/>
                      <a:pt x="1407" y="5814"/>
                    </a:cubicBezTo>
                    <a:cubicBezTo>
                      <a:pt x="1309" y="7220"/>
                      <a:pt x="1015" y="8593"/>
                      <a:pt x="818" y="9999"/>
                    </a:cubicBezTo>
                    <a:cubicBezTo>
                      <a:pt x="589" y="11634"/>
                      <a:pt x="426" y="13301"/>
                      <a:pt x="361" y="14969"/>
                    </a:cubicBezTo>
                    <a:cubicBezTo>
                      <a:pt x="1" y="21149"/>
                      <a:pt x="589" y="28179"/>
                      <a:pt x="4906" y="32986"/>
                    </a:cubicBezTo>
                    <a:cubicBezTo>
                      <a:pt x="6966" y="35307"/>
                      <a:pt x="9549" y="37073"/>
                      <a:pt x="11805" y="39231"/>
                    </a:cubicBezTo>
                    <a:cubicBezTo>
                      <a:pt x="11857" y="39283"/>
                      <a:pt x="11915" y="39304"/>
                      <a:pt x="11972" y="39304"/>
                    </a:cubicBezTo>
                    <a:cubicBezTo>
                      <a:pt x="12166" y="39304"/>
                      <a:pt x="12342" y="39049"/>
                      <a:pt x="12165" y="38871"/>
                    </a:cubicBezTo>
                    <a:cubicBezTo>
                      <a:pt x="10235" y="37008"/>
                      <a:pt x="8077" y="35471"/>
                      <a:pt x="6181" y="33607"/>
                    </a:cubicBezTo>
                    <a:cubicBezTo>
                      <a:pt x="5167" y="32626"/>
                      <a:pt x="4284" y="31514"/>
                      <a:pt x="3532" y="30337"/>
                    </a:cubicBezTo>
                    <a:cubicBezTo>
                      <a:pt x="2748" y="28964"/>
                      <a:pt x="2192" y="27525"/>
                      <a:pt x="1799" y="25988"/>
                    </a:cubicBezTo>
                    <a:cubicBezTo>
                      <a:pt x="982" y="22751"/>
                      <a:pt x="655" y="19383"/>
                      <a:pt x="818" y="16048"/>
                    </a:cubicBezTo>
                    <a:cubicBezTo>
                      <a:pt x="851" y="14413"/>
                      <a:pt x="982" y="12778"/>
                      <a:pt x="1178" y="11143"/>
                    </a:cubicBezTo>
                    <a:cubicBezTo>
                      <a:pt x="1374" y="9508"/>
                      <a:pt x="1734" y="7841"/>
                      <a:pt x="1897" y="6173"/>
                    </a:cubicBezTo>
                    <a:cubicBezTo>
                      <a:pt x="1930" y="5585"/>
                      <a:pt x="1963" y="5029"/>
                      <a:pt x="1996" y="4473"/>
                    </a:cubicBezTo>
                    <a:cubicBezTo>
                      <a:pt x="2159" y="3067"/>
                      <a:pt x="2421" y="1694"/>
                      <a:pt x="2649" y="320"/>
                    </a:cubicBezTo>
                    <a:cubicBezTo>
                      <a:pt x="2688" y="125"/>
                      <a:pt x="2530" y="0"/>
                      <a:pt x="2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>
                <a:off x="6108691" y="914732"/>
                <a:ext cx="371850" cy="138800"/>
              </a:xfrm>
              <a:custGeom>
                <a:rect b="b" l="l" r="r" t="t"/>
                <a:pathLst>
                  <a:path extrusionOk="0" h="5552" w="14874">
                    <a:moveTo>
                      <a:pt x="14481" y="1"/>
                    </a:moveTo>
                    <a:cubicBezTo>
                      <a:pt x="14430" y="1"/>
                      <a:pt x="14378" y="18"/>
                      <a:pt x="14331" y="58"/>
                    </a:cubicBezTo>
                    <a:cubicBezTo>
                      <a:pt x="12238" y="1791"/>
                      <a:pt x="9917" y="3164"/>
                      <a:pt x="7399" y="4145"/>
                    </a:cubicBezTo>
                    <a:cubicBezTo>
                      <a:pt x="6811" y="4374"/>
                      <a:pt x="6222" y="4603"/>
                      <a:pt x="5633" y="4766"/>
                    </a:cubicBezTo>
                    <a:cubicBezTo>
                      <a:pt x="5372" y="4864"/>
                      <a:pt x="5110" y="4962"/>
                      <a:pt x="4881" y="4995"/>
                    </a:cubicBezTo>
                    <a:cubicBezTo>
                      <a:pt x="4652" y="4995"/>
                      <a:pt x="4522" y="4864"/>
                      <a:pt x="4358" y="4701"/>
                    </a:cubicBezTo>
                    <a:cubicBezTo>
                      <a:pt x="4195" y="4570"/>
                      <a:pt x="4031" y="4439"/>
                      <a:pt x="3868" y="4309"/>
                    </a:cubicBezTo>
                    <a:cubicBezTo>
                      <a:pt x="2691" y="3229"/>
                      <a:pt x="1579" y="2085"/>
                      <a:pt x="532" y="908"/>
                    </a:cubicBezTo>
                    <a:cubicBezTo>
                      <a:pt x="476" y="844"/>
                      <a:pt x="412" y="817"/>
                      <a:pt x="351" y="817"/>
                    </a:cubicBezTo>
                    <a:cubicBezTo>
                      <a:pt x="163" y="817"/>
                      <a:pt x="0" y="1070"/>
                      <a:pt x="173" y="1268"/>
                    </a:cubicBezTo>
                    <a:lnTo>
                      <a:pt x="140" y="1235"/>
                    </a:lnTo>
                    <a:lnTo>
                      <a:pt x="140" y="1235"/>
                    </a:lnTo>
                    <a:cubicBezTo>
                      <a:pt x="1317" y="2608"/>
                      <a:pt x="2560" y="3851"/>
                      <a:pt x="3933" y="5028"/>
                    </a:cubicBezTo>
                    <a:cubicBezTo>
                      <a:pt x="4129" y="5191"/>
                      <a:pt x="4424" y="5518"/>
                      <a:pt x="4685" y="5551"/>
                    </a:cubicBezTo>
                    <a:cubicBezTo>
                      <a:pt x="4979" y="5518"/>
                      <a:pt x="5241" y="5453"/>
                      <a:pt x="5503" y="5355"/>
                    </a:cubicBezTo>
                    <a:cubicBezTo>
                      <a:pt x="6157" y="5159"/>
                      <a:pt x="6778" y="4930"/>
                      <a:pt x="7399" y="4668"/>
                    </a:cubicBezTo>
                    <a:cubicBezTo>
                      <a:pt x="10048" y="3687"/>
                      <a:pt x="12500" y="2249"/>
                      <a:pt x="14691" y="417"/>
                    </a:cubicBezTo>
                    <a:cubicBezTo>
                      <a:pt x="14873" y="261"/>
                      <a:pt x="14682" y="1"/>
                      <a:pt x="144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>
                <a:off x="5998991" y="1033482"/>
                <a:ext cx="505450" cy="114975"/>
              </a:xfrm>
              <a:custGeom>
                <a:rect b="b" l="l" r="r" t="t"/>
                <a:pathLst>
                  <a:path extrusionOk="0" h="4599" w="20218">
                    <a:moveTo>
                      <a:pt x="342" y="1"/>
                    </a:moveTo>
                    <a:cubicBezTo>
                      <a:pt x="139" y="1"/>
                      <a:pt x="1" y="339"/>
                      <a:pt x="245" y="474"/>
                    </a:cubicBezTo>
                    <a:lnTo>
                      <a:pt x="212" y="507"/>
                    </a:lnTo>
                    <a:cubicBezTo>
                      <a:pt x="2566" y="1913"/>
                      <a:pt x="4822" y="3777"/>
                      <a:pt x="7536" y="4431"/>
                    </a:cubicBezTo>
                    <a:cubicBezTo>
                      <a:pt x="8137" y="4541"/>
                      <a:pt x="8745" y="4598"/>
                      <a:pt x="9353" y="4598"/>
                    </a:cubicBezTo>
                    <a:cubicBezTo>
                      <a:pt x="10004" y="4598"/>
                      <a:pt x="10655" y="4533"/>
                      <a:pt x="11297" y="4398"/>
                    </a:cubicBezTo>
                    <a:cubicBezTo>
                      <a:pt x="12735" y="4104"/>
                      <a:pt x="14174" y="3679"/>
                      <a:pt x="15580" y="3155"/>
                    </a:cubicBezTo>
                    <a:cubicBezTo>
                      <a:pt x="17084" y="2599"/>
                      <a:pt x="18556" y="1913"/>
                      <a:pt x="19962" y="1161"/>
                    </a:cubicBezTo>
                    <a:cubicBezTo>
                      <a:pt x="20218" y="1019"/>
                      <a:pt x="20053" y="678"/>
                      <a:pt x="19812" y="678"/>
                    </a:cubicBezTo>
                    <a:cubicBezTo>
                      <a:pt x="19776" y="678"/>
                      <a:pt x="19738" y="686"/>
                      <a:pt x="19700" y="703"/>
                    </a:cubicBezTo>
                    <a:cubicBezTo>
                      <a:pt x="17280" y="2076"/>
                      <a:pt x="14665" y="3090"/>
                      <a:pt x="11951" y="3711"/>
                    </a:cubicBezTo>
                    <a:cubicBezTo>
                      <a:pt x="11068" y="3915"/>
                      <a:pt x="10122" y="4087"/>
                      <a:pt x="9190" y="4087"/>
                    </a:cubicBezTo>
                    <a:cubicBezTo>
                      <a:pt x="8776" y="4087"/>
                      <a:pt x="8364" y="4053"/>
                      <a:pt x="7961" y="3973"/>
                    </a:cubicBezTo>
                    <a:cubicBezTo>
                      <a:pt x="6653" y="3679"/>
                      <a:pt x="5411" y="3155"/>
                      <a:pt x="4267" y="2436"/>
                    </a:cubicBezTo>
                    <a:cubicBezTo>
                      <a:pt x="2991" y="1684"/>
                      <a:pt x="1749" y="801"/>
                      <a:pt x="474" y="49"/>
                    </a:cubicBezTo>
                    <a:cubicBezTo>
                      <a:pt x="429" y="15"/>
                      <a:pt x="384" y="1"/>
                      <a:pt x="3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>
                <a:off x="5910091" y="1183082"/>
                <a:ext cx="586700" cy="75025"/>
              </a:xfrm>
              <a:custGeom>
                <a:rect b="b" l="l" r="r" t="t"/>
                <a:pathLst>
                  <a:path extrusionOk="0" h="3001" w="23468">
                    <a:moveTo>
                      <a:pt x="23114" y="1"/>
                    </a:moveTo>
                    <a:cubicBezTo>
                      <a:pt x="23074" y="1"/>
                      <a:pt x="23033" y="15"/>
                      <a:pt x="22995" y="49"/>
                    </a:cubicBezTo>
                    <a:cubicBezTo>
                      <a:pt x="20477" y="1749"/>
                      <a:pt x="17403" y="2338"/>
                      <a:pt x="14428" y="2468"/>
                    </a:cubicBezTo>
                    <a:cubicBezTo>
                      <a:pt x="14167" y="2474"/>
                      <a:pt x="13906" y="2477"/>
                      <a:pt x="13645" y="2477"/>
                    </a:cubicBezTo>
                    <a:cubicBezTo>
                      <a:pt x="10762" y="2477"/>
                      <a:pt x="7862" y="2144"/>
                      <a:pt x="5043" y="1455"/>
                    </a:cubicBezTo>
                    <a:cubicBezTo>
                      <a:pt x="3474" y="1095"/>
                      <a:pt x="1937" y="670"/>
                      <a:pt x="400" y="147"/>
                    </a:cubicBezTo>
                    <a:cubicBezTo>
                      <a:pt x="375" y="139"/>
                      <a:pt x="351" y="135"/>
                      <a:pt x="328" y="135"/>
                    </a:cubicBezTo>
                    <a:cubicBezTo>
                      <a:pt x="87" y="135"/>
                      <a:pt x="0" y="578"/>
                      <a:pt x="269" y="637"/>
                    </a:cubicBezTo>
                    <a:lnTo>
                      <a:pt x="302" y="670"/>
                    </a:lnTo>
                    <a:cubicBezTo>
                      <a:pt x="3179" y="1651"/>
                      <a:pt x="6155" y="2338"/>
                      <a:pt x="9163" y="2697"/>
                    </a:cubicBezTo>
                    <a:cubicBezTo>
                      <a:pt x="10573" y="2888"/>
                      <a:pt x="12010" y="3000"/>
                      <a:pt x="13446" y="3000"/>
                    </a:cubicBezTo>
                    <a:cubicBezTo>
                      <a:pt x="15207" y="3000"/>
                      <a:pt x="16967" y="2832"/>
                      <a:pt x="18678" y="2436"/>
                    </a:cubicBezTo>
                    <a:cubicBezTo>
                      <a:pt x="20313" y="2043"/>
                      <a:pt x="21850" y="1389"/>
                      <a:pt x="23223" y="507"/>
                    </a:cubicBezTo>
                    <a:cubicBezTo>
                      <a:pt x="23468" y="344"/>
                      <a:pt x="23307" y="1"/>
                      <a:pt x="23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>
                <a:off x="5986291" y="1316157"/>
                <a:ext cx="520700" cy="69875"/>
              </a:xfrm>
              <a:custGeom>
                <a:rect b="b" l="l" r="r" t="t"/>
                <a:pathLst>
                  <a:path extrusionOk="0" h="2795" w="20828">
                    <a:moveTo>
                      <a:pt x="20510" y="1"/>
                    </a:moveTo>
                    <a:cubicBezTo>
                      <a:pt x="20477" y="1"/>
                      <a:pt x="20442" y="8"/>
                      <a:pt x="20404" y="23"/>
                    </a:cubicBezTo>
                    <a:cubicBezTo>
                      <a:pt x="17461" y="1265"/>
                      <a:pt x="14192" y="1364"/>
                      <a:pt x="11053" y="1756"/>
                    </a:cubicBezTo>
                    <a:cubicBezTo>
                      <a:pt x="9320" y="1985"/>
                      <a:pt x="7587" y="2214"/>
                      <a:pt x="5821" y="2279"/>
                    </a:cubicBezTo>
                    <a:cubicBezTo>
                      <a:pt x="5377" y="2295"/>
                      <a:pt x="4932" y="2303"/>
                      <a:pt x="4488" y="2303"/>
                    </a:cubicBezTo>
                    <a:cubicBezTo>
                      <a:pt x="3101" y="2303"/>
                      <a:pt x="1714" y="2224"/>
                      <a:pt x="328" y="2050"/>
                    </a:cubicBezTo>
                    <a:cubicBezTo>
                      <a:pt x="318" y="2049"/>
                      <a:pt x="308" y="2049"/>
                      <a:pt x="299" y="2049"/>
                    </a:cubicBezTo>
                    <a:cubicBezTo>
                      <a:pt x="1" y="2049"/>
                      <a:pt x="10" y="2542"/>
                      <a:pt x="328" y="2573"/>
                    </a:cubicBezTo>
                    <a:cubicBezTo>
                      <a:pt x="1701" y="2720"/>
                      <a:pt x="3111" y="2794"/>
                      <a:pt x="4517" y="2794"/>
                    </a:cubicBezTo>
                    <a:cubicBezTo>
                      <a:pt x="4985" y="2794"/>
                      <a:pt x="5453" y="2786"/>
                      <a:pt x="5919" y="2770"/>
                    </a:cubicBezTo>
                    <a:cubicBezTo>
                      <a:pt x="7685" y="2704"/>
                      <a:pt x="9450" y="2443"/>
                      <a:pt x="11216" y="2246"/>
                    </a:cubicBezTo>
                    <a:cubicBezTo>
                      <a:pt x="14355" y="1854"/>
                      <a:pt x="17625" y="1756"/>
                      <a:pt x="20568" y="513"/>
                    </a:cubicBezTo>
                    <a:cubicBezTo>
                      <a:pt x="20828" y="398"/>
                      <a:pt x="20756" y="1"/>
                      <a:pt x="20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23"/>
            <p:cNvGrpSpPr/>
            <p:nvPr/>
          </p:nvGrpSpPr>
          <p:grpSpPr>
            <a:xfrm rot="-7159447">
              <a:off x="8503860" y="2580437"/>
              <a:ext cx="812207" cy="627289"/>
              <a:chOff x="5569342" y="1716318"/>
              <a:chExt cx="533715" cy="41220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5569342" y="1716318"/>
                <a:ext cx="533715" cy="401990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3"/>
              <p:cNvSpPr/>
              <p:nvPr/>
            </p:nvSpPr>
            <p:spPr>
              <a:xfrm>
                <a:off x="5631397" y="1863692"/>
                <a:ext cx="342391" cy="257413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>
                <a:off x="5683425" y="1910437"/>
                <a:ext cx="58672" cy="21314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3"/>
              <p:cNvSpPr/>
              <p:nvPr/>
            </p:nvSpPr>
            <p:spPr>
              <a:xfrm>
                <a:off x="5731788" y="1910330"/>
                <a:ext cx="87695" cy="218191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3"/>
              <p:cNvSpPr/>
              <p:nvPr/>
            </p:nvSpPr>
            <p:spPr>
              <a:xfrm>
                <a:off x="5734828" y="1980922"/>
                <a:ext cx="204607" cy="143563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>
              <a:off x="8001025" y="2341963"/>
              <a:ext cx="113650" cy="99750"/>
              <a:chOff x="5042000" y="1255775"/>
              <a:chExt cx="113650" cy="99750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23"/>
            <p:cNvGrpSpPr/>
            <p:nvPr/>
          </p:nvGrpSpPr>
          <p:grpSpPr>
            <a:xfrm>
              <a:off x="7778175" y="3202738"/>
              <a:ext cx="113650" cy="99750"/>
              <a:chOff x="5042000" y="1255775"/>
              <a:chExt cx="113650" cy="99750"/>
            </a:xfrm>
          </p:grpSpPr>
          <p:sp>
            <p:nvSpPr>
              <p:cNvPr id="513" name="Google Shape;513;p23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">
  <p:cSld name="CUSTOM_4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4"/>
          <p:cNvSpPr txBox="1"/>
          <p:nvPr>
            <p:ph type="title"/>
          </p:nvPr>
        </p:nvSpPr>
        <p:spPr>
          <a:xfrm>
            <a:off x="2632795" y="2468880"/>
            <a:ext cx="38784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518" name="Google Shape;518;p24"/>
          <p:cNvGrpSpPr/>
          <p:nvPr/>
        </p:nvGrpSpPr>
        <p:grpSpPr>
          <a:xfrm>
            <a:off x="6865860" y="1496266"/>
            <a:ext cx="3018328" cy="2521666"/>
            <a:chOff x="6865860" y="1496266"/>
            <a:chExt cx="3018328" cy="2521666"/>
          </a:xfrm>
        </p:grpSpPr>
        <p:grpSp>
          <p:nvGrpSpPr>
            <p:cNvPr id="519" name="Google Shape;519;p24"/>
            <p:cNvGrpSpPr/>
            <p:nvPr/>
          </p:nvGrpSpPr>
          <p:grpSpPr>
            <a:xfrm rot="-4541450">
              <a:off x="8039638" y="2532038"/>
              <a:ext cx="1262885" cy="1401657"/>
              <a:chOff x="7832525" y="3078325"/>
              <a:chExt cx="837925" cy="930000"/>
            </a:xfrm>
          </p:grpSpPr>
          <p:sp>
            <p:nvSpPr>
              <p:cNvPr id="520" name="Google Shape;520;p24"/>
              <p:cNvSpPr/>
              <p:nvPr/>
            </p:nvSpPr>
            <p:spPr>
              <a:xfrm>
                <a:off x="7832525" y="30783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4"/>
              <p:cNvSpPr/>
              <p:nvPr/>
            </p:nvSpPr>
            <p:spPr>
              <a:xfrm>
                <a:off x="7961050" y="31639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4"/>
              <p:cNvSpPr/>
              <p:nvPr/>
            </p:nvSpPr>
            <p:spPr>
              <a:xfrm>
                <a:off x="7925400" y="31649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4"/>
              <p:cNvSpPr/>
              <p:nvPr/>
            </p:nvSpPr>
            <p:spPr>
              <a:xfrm>
                <a:off x="7973575" y="32730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4"/>
              <p:cNvSpPr/>
              <p:nvPr/>
            </p:nvSpPr>
            <p:spPr>
              <a:xfrm>
                <a:off x="8070400" y="34092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5" name="Google Shape;525;p24"/>
            <p:cNvGrpSpPr/>
            <p:nvPr/>
          </p:nvGrpSpPr>
          <p:grpSpPr>
            <a:xfrm rot="-4132359">
              <a:off x="8248805" y="1611211"/>
              <a:ext cx="1325325" cy="1573506"/>
              <a:chOff x="4180300" y="2495950"/>
              <a:chExt cx="2052871" cy="2437292"/>
            </a:xfrm>
          </p:grpSpPr>
          <p:sp>
            <p:nvSpPr>
              <p:cNvPr id="526" name="Google Shape;526;p24"/>
              <p:cNvSpPr/>
              <p:nvPr/>
            </p:nvSpPr>
            <p:spPr>
              <a:xfrm>
                <a:off x="4180300" y="2495950"/>
                <a:ext cx="2052871" cy="2437292"/>
              </a:xfrm>
              <a:custGeom>
                <a:rect b="b" l="l" r="r" t="t"/>
                <a:pathLst>
                  <a:path extrusionOk="0" h="38992" w="32842">
                    <a:moveTo>
                      <a:pt x="16148" y="0"/>
                    </a:moveTo>
                    <a:cubicBezTo>
                      <a:pt x="16036" y="0"/>
                      <a:pt x="15918" y="10"/>
                      <a:pt x="15794" y="30"/>
                    </a:cubicBezTo>
                    <a:cubicBezTo>
                      <a:pt x="12034" y="651"/>
                      <a:pt x="10432" y="4968"/>
                      <a:pt x="9614" y="9447"/>
                    </a:cubicBezTo>
                    <a:cubicBezTo>
                      <a:pt x="9409" y="10490"/>
                      <a:pt x="8543" y="11032"/>
                      <a:pt x="7679" y="11032"/>
                    </a:cubicBezTo>
                    <a:cubicBezTo>
                      <a:pt x="6890" y="11032"/>
                      <a:pt x="6102" y="10580"/>
                      <a:pt x="5821" y="9643"/>
                    </a:cubicBezTo>
                    <a:cubicBezTo>
                      <a:pt x="5625" y="8989"/>
                      <a:pt x="5396" y="8335"/>
                      <a:pt x="5167" y="7682"/>
                    </a:cubicBezTo>
                    <a:cubicBezTo>
                      <a:pt x="4142" y="4881"/>
                      <a:pt x="2944" y="3506"/>
                      <a:pt x="1961" y="3506"/>
                    </a:cubicBezTo>
                    <a:cubicBezTo>
                      <a:pt x="843" y="3506"/>
                      <a:pt x="1" y="5282"/>
                      <a:pt x="1" y="8761"/>
                    </a:cubicBezTo>
                    <a:cubicBezTo>
                      <a:pt x="1" y="15856"/>
                      <a:pt x="4709" y="26810"/>
                      <a:pt x="6933" y="33415"/>
                    </a:cubicBezTo>
                    <a:cubicBezTo>
                      <a:pt x="8055" y="36780"/>
                      <a:pt x="8407" y="38991"/>
                      <a:pt x="9447" y="38991"/>
                    </a:cubicBezTo>
                    <a:cubicBezTo>
                      <a:pt x="9922" y="38991"/>
                      <a:pt x="10542" y="38529"/>
                      <a:pt x="11445" y="37502"/>
                    </a:cubicBezTo>
                    <a:lnTo>
                      <a:pt x="14421" y="33546"/>
                    </a:lnTo>
                    <a:cubicBezTo>
                      <a:pt x="17789" y="27497"/>
                      <a:pt x="25931" y="20401"/>
                      <a:pt x="30214" y="14744"/>
                    </a:cubicBezTo>
                    <a:cubicBezTo>
                      <a:pt x="32842" y="11431"/>
                      <a:pt x="32326" y="8293"/>
                      <a:pt x="28710" y="8293"/>
                    </a:cubicBezTo>
                    <a:cubicBezTo>
                      <a:pt x="28186" y="8293"/>
                      <a:pt x="27598" y="8358"/>
                      <a:pt x="26944" y="8499"/>
                    </a:cubicBezTo>
                    <a:cubicBezTo>
                      <a:pt x="24590" y="8891"/>
                      <a:pt x="22366" y="10330"/>
                      <a:pt x="20470" y="12096"/>
                    </a:cubicBezTo>
                    <a:cubicBezTo>
                      <a:pt x="20070" y="12467"/>
                      <a:pt x="19598" y="12630"/>
                      <a:pt x="19139" y="12630"/>
                    </a:cubicBezTo>
                    <a:cubicBezTo>
                      <a:pt x="18018" y="12630"/>
                      <a:pt x="16968" y="11661"/>
                      <a:pt x="17200" y="10363"/>
                    </a:cubicBezTo>
                    <a:cubicBezTo>
                      <a:pt x="18078" y="5407"/>
                      <a:pt x="18776" y="0"/>
                      <a:pt x="16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4"/>
              <p:cNvSpPr/>
              <p:nvPr/>
            </p:nvSpPr>
            <p:spPr>
              <a:xfrm>
                <a:off x="4304564" y="2969811"/>
                <a:ext cx="377420" cy="1384041"/>
              </a:xfrm>
              <a:custGeom>
                <a:rect b="b" l="l" r="r" t="t"/>
                <a:pathLst>
                  <a:path extrusionOk="0" h="22142" w="6038">
                    <a:moveTo>
                      <a:pt x="287" y="0"/>
                    </a:moveTo>
                    <a:cubicBezTo>
                      <a:pt x="141" y="0"/>
                      <a:pt x="0" y="118"/>
                      <a:pt x="40" y="297"/>
                    </a:cubicBezTo>
                    <a:cubicBezTo>
                      <a:pt x="2198" y="7425"/>
                      <a:pt x="2656" y="15011"/>
                      <a:pt x="5468" y="21976"/>
                    </a:cubicBezTo>
                    <a:cubicBezTo>
                      <a:pt x="5520" y="22092"/>
                      <a:pt x="5627" y="22142"/>
                      <a:pt x="5730" y="22142"/>
                    </a:cubicBezTo>
                    <a:cubicBezTo>
                      <a:pt x="5889" y="22142"/>
                      <a:pt x="6038" y="22023"/>
                      <a:pt x="5958" y="21845"/>
                    </a:cubicBezTo>
                    <a:cubicBezTo>
                      <a:pt x="3179" y="14880"/>
                      <a:pt x="2689" y="7294"/>
                      <a:pt x="531" y="166"/>
                    </a:cubicBezTo>
                    <a:cubicBezTo>
                      <a:pt x="479" y="50"/>
                      <a:pt x="382" y="0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4"/>
              <p:cNvSpPr/>
              <p:nvPr/>
            </p:nvSpPr>
            <p:spPr>
              <a:xfrm>
                <a:off x="4809806" y="2722473"/>
                <a:ext cx="315725" cy="1657386"/>
              </a:xfrm>
              <a:custGeom>
                <a:rect b="b" l="l" r="r" t="t"/>
                <a:pathLst>
                  <a:path extrusionOk="0" h="26515" w="5051">
                    <a:moveTo>
                      <a:pt x="4743" y="1"/>
                    </a:moveTo>
                    <a:cubicBezTo>
                      <a:pt x="4639" y="1"/>
                      <a:pt x="4532" y="51"/>
                      <a:pt x="4481" y="166"/>
                    </a:cubicBezTo>
                    <a:cubicBezTo>
                      <a:pt x="3074" y="3502"/>
                      <a:pt x="2355" y="7131"/>
                      <a:pt x="1832" y="10695"/>
                    </a:cubicBezTo>
                    <a:cubicBezTo>
                      <a:pt x="1570" y="12428"/>
                      <a:pt x="1374" y="14161"/>
                      <a:pt x="1211" y="15894"/>
                    </a:cubicBezTo>
                    <a:cubicBezTo>
                      <a:pt x="1080" y="17627"/>
                      <a:pt x="753" y="19393"/>
                      <a:pt x="524" y="21126"/>
                    </a:cubicBezTo>
                    <a:cubicBezTo>
                      <a:pt x="262" y="22859"/>
                      <a:pt x="1" y="24625"/>
                      <a:pt x="262" y="26325"/>
                    </a:cubicBezTo>
                    <a:cubicBezTo>
                      <a:pt x="289" y="26457"/>
                      <a:pt x="385" y="26514"/>
                      <a:pt x="485" y="26514"/>
                    </a:cubicBezTo>
                    <a:cubicBezTo>
                      <a:pt x="633" y="26514"/>
                      <a:pt x="792" y="26389"/>
                      <a:pt x="753" y="26194"/>
                    </a:cubicBezTo>
                    <a:cubicBezTo>
                      <a:pt x="524" y="24625"/>
                      <a:pt x="753" y="22990"/>
                      <a:pt x="982" y="21420"/>
                    </a:cubicBezTo>
                    <a:cubicBezTo>
                      <a:pt x="1211" y="19753"/>
                      <a:pt x="1505" y="18085"/>
                      <a:pt x="1701" y="16385"/>
                    </a:cubicBezTo>
                    <a:cubicBezTo>
                      <a:pt x="1995" y="12853"/>
                      <a:pt x="2486" y="9355"/>
                      <a:pt x="3238" y="5889"/>
                    </a:cubicBezTo>
                    <a:cubicBezTo>
                      <a:pt x="3663" y="3992"/>
                      <a:pt x="4252" y="2128"/>
                      <a:pt x="4971" y="297"/>
                    </a:cubicBezTo>
                    <a:cubicBezTo>
                      <a:pt x="5050" y="119"/>
                      <a:pt x="4901" y="1"/>
                      <a:pt x="4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4"/>
              <p:cNvSpPr/>
              <p:nvPr/>
            </p:nvSpPr>
            <p:spPr>
              <a:xfrm>
                <a:off x="4929945" y="3181520"/>
                <a:ext cx="1099382" cy="1250463"/>
              </a:xfrm>
              <a:custGeom>
                <a:rect b="b" l="l" r="r" t="t"/>
                <a:pathLst>
                  <a:path extrusionOk="0" h="20005" w="17588">
                    <a:moveTo>
                      <a:pt x="17240" y="1"/>
                    </a:moveTo>
                    <a:cubicBezTo>
                      <a:pt x="17198" y="1"/>
                      <a:pt x="17154" y="15"/>
                      <a:pt x="17109" y="49"/>
                    </a:cubicBezTo>
                    <a:lnTo>
                      <a:pt x="17142" y="49"/>
                    </a:lnTo>
                    <a:cubicBezTo>
                      <a:pt x="15736" y="1062"/>
                      <a:pt x="14199" y="1782"/>
                      <a:pt x="12760" y="2697"/>
                    </a:cubicBezTo>
                    <a:cubicBezTo>
                      <a:pt x="11322" y="3678"/>
                      <a:pt x="10014" y="4855"/>
                      <a:pt x="8869" y="6163"/>
                    </a:cubicBezTo>
                    <a:cubicBezTo>
                      <a:pt x="7725" y="7439"/>
                      <a:pt x="6613" y="8746"/>
                      <a:pt x="5632" y="10120"/>
                    </a:cubicBezTo>
                    <a:cubicBezTo>
                      <a:pt x="4619" y="11559"/>
                      <a:pt x="3736" y="13063"/>
                      <a:pt x="2918" y="14632"/>
                    </a:cubicBezTo>
                    <a:cubicBezTo>
                      <a:pt x="2035" y="16300"/>
                      <a:pt x="1185" y="18033"/>
                      <a:pt x="139" y="19635"/>
                    </a:cubicBezTo>
                    <a:cubicBezTo>
                      <a:pt x="0" y="19820"/>
                      <a:pt x="188" y="20005"/>
                      <a:pt x="368" y="20005"/>
                    </a:cubicBezTo>
                    <a:cubicBezTo>
                      <a:pt x="443" y="20005"/>
                      <a:pt x="516" y="19973"/>
                      <a:pt x="564" y="19897"/>
                    </a:cubicBezTo>
                    <a:cubicBezTo>
                      <a:pt x="2428" y="17117"/>
                      <a:pt x="3638" y="13978"/>
                      <a:pt x="5469" y="11199"/>
                    </a:cubicBezTo>
                    <a:cubicBezTo>
                      <a:pt x="6450" y="9793"/>
                      <a:pt x="7529" y="8452"/>
                      <a:pt x="8673" y="7144"/>
                    </a:cubicBezTo>
                    <a:cubicBezTo>
                      <a:pt x="9850" y="5836"/>
                      <a:pt x="11060" y="4463"/>
                      <a:pt x="12564" y="3449"/>
                    </a:cubicBezTo>
                    <a:cubicBezTo>
                      <a:pt x="14101" y="2403"/>
                      <a:pt x="15834" y="1618"/>
                      <a:pt x="17371" y="507"/>
                    </a:cubicBezTo>
                    <a:cubicBezTo>
                      <a:pt x="17588" y="344"/>
                      <a:pt x="17445" y="1"/>
                      <a:pt x="172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5020330" y="4083300"/>
                <a:ext cx="166020" cy="126328"/>
              </a:xfrm>
              <a:custGeom>
                <a:rect b="b" l="l" r="r" t="t"/>
                <a:pathLst>
                  <a:path extrusionOk="0" h="2021" w="2656">
                    <a:moveTo>
                      <a:pt x="279" y="1"/>
                    </a:moveTo>
                    <a:cubicBezTo>
                      <a:pt x="213" y="1"/>
                      <a:pt x="148" y="25"/>
                      <a:pt x="99" y="74"/>
                    </a:cubicBezTo>
                    <a:cubicBezTo>
                      <a:pt x="1" y="172"/>
                      <a:pt x="1" y="336"/>
                      <a:pt x="99" y="434"/>
                    </a:cubicBezTo>
                    <a:cubicBezTo>
                      <a:pt x="753" y="990"/>
                      <a:pt x="1472" y="1513"/>
                      <a:pt x="2192" y="2004"/>
                    </a:cubicBezTo>
                    <a:cubicBezTo>
                      <a:pt x="2226" y="2015"/>
                      <a:pt x="2259" y="2020"/>
                      <a:pt x="2290" y="2020"/>
                    </a:cubicBezTo>
                    <a:cubicBezTo>
                      <a:pt x="2526" y="2020"/>
                      <a:pt x="2655" y="1719"/>
                      <a:pt x="2453" y="1546"/>
                    </a:cubicBezTo>
                    <a:cubicBezTo>
                      <a:pt x="1766" y="1121"/>
                      <a:pt x="1080" y="630"/>
                      <a:pt x="459" y="74"/>
                    </a:cubicBezTo>
                    <a:cubicBezTo>
                      <a:pt x="410" y="25"/>
                      <a:pt x="344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5110339" y="3804147"/>
                <a:ext cx="200274" cy="184210"/>
              </a:xfrm>
              <a:custGeom>
                <a:rect b="b" l="l" r="r" t="t"/>
                <a:pathLst>
                  <a:path extrusionOk="0" h="2947" w="3204">
                    <a:moveTo>
                      <a:pt x="345" y="0"/>
                    </a:moveTo>
                    <a:cubicBezTo>
                      <a:pt x="138" y="0"/>
                      <a:pt x="1" y="286"/>
                      <a:pt x="196" y="453"/>
                    </a:cubicBezTo>
                    <a:cubicBezTo>
                      <a:pt x="1144" y="1172"/>
                      <a:pt x="1994" y="1957"/>
                      <a:pt x="2746" y="2873"/>
                    </a:cubicBezTo>
                    <a:cubicBezTo>
                      <a:pt x="2795" y="2922"/>
                      <a:pt x="2861" y="2946"/>
                      <a:pt x="2926" y="2946"/>
                    </a:cubicBezTo>
                    <a:cubicBezTo>
                      <a:pt x="2991" y="2946"/>
                      <a:pt x="3057" y="2922"/>
                      <a:pt x="3106" y="2873"/>
                    </a:cubicBezTo>
                    <a:cubicBezTo>
                      <a:pt x="3204" y="2775"/>
                      <a:pt x="3204" y="2611"/>
                      <a:pt x="3106" y="2513"/>
                    </a:cubicBezTo>
                    <a:cubicBezTo>
                      <a:pt x="2321" y="1565"/>
                      <a:pt x="1438" y="747"/>
                      <a:pt x="457" y="28"/>
                    </a:cubicBezTo>
                    <a:cubicBezTo>
                      <a:pt x="419" y="9"/>
                      <a:pt x="381" y="0"/>
                      <a:pt x="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5315987" y="3547933"/>
                <a:ext cx="177396" cy="219651"/>
              </a:xfrm>
              <a:custGeom>
                <a:rect b="b" l="l" r="r" t="t"/>
                <a:pathLst>
                  <a:path extrusionOk="0" h="3514" w="2838">
                    <a:moveTo>
                      <a:pt x="320" y="1"/>
                    </a:moveTo>
                    <a:cubicBezTo>
                      <a:pt x="156" y="1"/>
                      <a:pt x="0" y="169"/>
                      <a:pt x="110" y="367"/>
                    </a:cubicBezTo>
                    <a:cubicBezTo>
                      <a:pt x="699" y="1478"/>
                      <a:pt x="1451" y="2492"/>
                      <a:pt x="2301" y="3440"/>
                    </a:cubicBezTo>
                    <a:cubicBezTo>
                      <a:pt x="2353" y="3492"/>
                      <a:pt x="2411" y="3514"/>
                      <a:pt x="2467" y="3514"/>
                    </a:cubicBezTo>
                    <a:cubicBezTo>
                      <a:pt x="2662" y="3514"/>
                      <a:pt x="2838" y="3258"/>
                      <a:pt x="2661" y="3081"/>
                    </a:cubicBezTo>
                    <a:cubicBezTo>
                      <a:pt x="1843" y="2165"/>
                      <a:pt x="1124" y="1184"/>
                      <a:pt x="535" y="138"/>
                    </a:cubicBezTo>
                    <a:cubicBezTo>
                      <a:pt x="481" y="41"/>
                      <a:pt x="400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5542699" y="3343474"/>
                <a:ext cx="176709" cy="201337"/>
              </a:xfrm>
              <a:custGeom>
                <a:rect b="b" l="l" r="r" t="t"/>
                <a:pathLst>
                  <a:path extrusionOk="0" h="3221" w="2827">
                    <a:moveTo>
                      <a:pt x="371" y="0"/>
                    </a:moveTo>
                    <a:cubicBezTo>
                      <a:pt x="177" y="0"/>
                      <a:pt x="1" y="256"/>
                      <a:pt x="178" y="433"/>
                    </a:cubicBezTo>
                    <a:cubicBezTo>
                      <a:pt x="963" y="1218"/>
                      <a:pt x="1878" y="1970"/>
                      <a:pt x="2303" y="3049"/>
                    </a:cubicBezTo>
                    <a:cubicBezTo>
                      <a:pt x="2330" y="3157"/>
                      <a:pt x="2425" y="3221"/>
                      <a:pt x="2531" y="3221"/>
                    </a:cubicBezTo>
                    <a:cubicBezTo>
                      <a:pt x="2553" y="3221"/>
                      <a:pt x="2575" y="3218"/>
                      <a:pt x="2598" y="3213"/>
                    </a:cubicBezTo>
                    <a:cubicBezTo>
                      <a:pt x="2761" y="3180"/>
                      <a:pt x="2827" y="3049"/>
                      <a:pt x="2794" y="2918"/>
                    </a:cubicBezTo>
                    <a:cubicBezTo>
                      <a:pt x="2336" y="1741"/>
                      <a:pt x="1421" y="924"/>
                      <a:pt x="538" y="74"/>
                    </a:cubicBezTo>
                    <a:cubicBezTo>
                      <a:pt x="486" y="22"/>
                      <a:pt x="428" y="0"/>
                      <a:pt x="3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4"/>
              <p:cNvSpPr/>
              <p:nvPr/>
            </p:nvSpPr>
            <p:spPr>
              <a:xfrm>
                <a:off x="5790476" y="3191146"/>
                <a:ext cx="134891" cy="208212"/>
              </a:xfrm>
              <a:custGeom>
                <a:rect b="b" l="l" r="r" t="t"/>
                <a:pathLst>
                  <a:path extrusionOk="0" h="3331" w="2158">
                    <a:moveTo>
                      <a:pt x="391" y="0"/>
                    </a:moveTo>
                    <a:cubicBezTo>
                      <a:pt x="216" y="0"/>
                      <a:pt x="0" y="192"/>
                      <a:pt x="138" y="353"/>
                    </a:cubicBezTo>
                    <a:cubicBezTo>
                      <a:pt x="563" y="1366"/>
                      <a:pt x="1184" y="2249"/>
                      <a:pt x="1642" y="3230"/>
                    </a:cubicBezTo>
                    <a:cubicBezTo>
                      <a:pt x="1692" y="3300"/>
                      <a:pt x="1763" y="3330"/>
                      <a:pt x="1834" y="3330"/>
                    </a:cubicBezTo>
                    <a:cubicBezTo>
                      <a:pt x="1996" y="3330"/>
                      <a:pt x="2158" y="3173"/>
                      <a:pt x="2067" y="2968"/>
                    </a:cubicBezTo>
                    <a:cubicBezTo>
                      <a:pt x="1675" y="1987"/>
                      <a:pt x="988" y="1105"/>
                      <a:pt x="563" y="124"/>
                    </a:cubicBezTo>
                    <a:cubicBezTo>
                      <a:pt x="533" y="35"/>
                      <a:pt x="466" y="0"/>
                      <a:pt x="3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4"/>
              <p:cNvSpPr/>
              <p:nvPr/>
            </p:nvSpPr>
            <p:spPr>
              <a:xfrm>
                <a:off x="4751800" y="3905595"/>
                <a:ext cx="219589" cy="49943"/>
              </a:xfrm>
              <a:custGeom>
                <a:rect b="b" l="l" r="r" t="t"/>
                <a:pathLst>
                  <a:path extrusionOk="0" h="799" w="3513">
                    <a:moveTo>
                      <a:pt x="349" y="1"/>
                    </a:moveTo>
                    <a:cubicBezTo>
                      <a:pt x="96" y="1"/>
                      <a:pt x="0" y="406"/>
                      <a:pt x="275" y="498"/>
                    </a:cubicBezTo>
                    <a:cubicBezTo>
                      <a:pt x="1105" y="698"/>
                      <a:pt x="1984" y="798"/>
                      <a:pt x="2849" y="798"/>
                    </a:cubicBezTo>
                    <a:cubicBezTo>
                      <a:pt x="2972" y="798"/>
                      <a:pt x="3095" y="796"/>
                      <a:pt x="3218" y="792"/>
                    </a:cubicBezTo>
                    <a:cubicBezTo>
                      <a:pt x="3512" y="727"/>
                      <a:pt x="3512" y="302"/>
                      <a:pt x="3218" y="269"/>
                    </a:cubicBezTo>
                    <a:cubicBezTo>
                      <a:pt x="3097" y="273"/>
                      <a:pt x="2977" y="275"/>
                      <a:pt x="2856" y="275"/>
                    </a:cubicBezTo>
                    <a:cubicBezTo>
                      <a:pt x="2029" y="275"/>
                      <a:pt x="1205" y="178"/>
                      <a:pt x="406" y="7"/>
                    </a:cubicBezTo>
                    <a:cubicBezTo>
                      <a:pt x="386" y="3"/>
                      <a:pt x="367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4"/>
              <p:cNvSpPr/>
              <p:nvPr/>
            </p:nvSpPr>
            <p:spPr>
              <a:xfrm>
                <a:off x="4770990" y="3658694"/>
                <a:ext cx="241216" cy="66008"/>
              </a:xfrm>
              <a:custGeom>
                <a:rect b="b" l="l" r="r" t="t"/>
                <a:pathLst>
                  <a:path extrusionOk="0" h="1056" w="3859">
                    <a:moveTo>
                      <a:pt x="295" y="1"/>
                    </a:moveTo>
                    <a:cubicBezTo>
                      <a:pt x="1" y="66"/>
                      <a:pt x="1" y="491"/>
                      <a:pt x="328" y="524"/>
                    </a:cubicBezTo>
                    <a:cubicBezTo>
                      <a:pt x="1374" y="655"/>
                      <a:pt x="2453" y="916"/>
                      <a:pt x="3499" y="1047"/>
                    </a:cubicBezTo>
                    <a:cubicBezTo>
                      <a:pt x="3527" y="1053"/>
                      <a:pt x="3554" y="1055"/>
                      <a:pt x="3580" y="1055"/>
                    </a:cubicBezTo>
                    <a:cubicBezTo>
                      <a:pt x="3705" y="1055"/>
                      <a:pt x="3799" y="992"/>
                      <a:pt x="3826" y="884"/>
                    </a:cubicBezTo>
                    <a:cubicBezTo>
                      <a:pt x="3859" y="753"/>
                      <a:pt x="3794" y="622"/>
                      <a:pt x="3663" y="557"/>
                    </a:cubicBezTo>
                    <a:cubicBezTo>
                      <a:pt x="2518" y="393"/>
                      <a:pt x="1439" y="164"/>
                      <a:pt x="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4"/>
              <p:cNvSpPr/>
              <p:nvPr/>
            </p:nvSpPr>
            <p:spPr>
              <a:xfrm>
                <a:off x="4836184" y="3359476"/>
                <a:ext cx="202649" cy="52256"/>
              </a:xfrm>
              <a:custGeom>
                <a:rect b="b" l="l" r="r" t="t"/>
                <a:pathLst>
                  <a:path extrusionOk="0" h="836" w="3242">
                    <a:moveTo>
                      <a:pt x="346" y="1"/>
                    </a:moveTo>
                    <a:cubicBezTo>
                      <a:pt x="82" y="1"/>
                      <a:pt x="1" y="415"/>
                      <a:pt x="298" y="504"/>
                    </a:cubicBezTo>
                    <a:cubicBezTo>
                      <a:pt x="960" y="725"/>
                      <a:pt x="1641" y="835"/>
                      <a:pt x="2326" y="835"/>
                    </a:cubicBezTo>
                    <a:cubicBezTo>
                      <a:pt x="2554" y="835"/>
                      <a:pt x="2783" y="823"/>
                      <a:pt x="3012" y="799"/>
                    </a:cubicBezTo>
                    <a:cubicBezTo>
                      <a:pt x="3143" y="733"/>
                      <a:pt x="3241" y="602"/>
                      <a:pt x="3208" y="472"/>
                    </a:cubicBezTo>
                    <a:cubicBezTo>
                      <a:pt x="3154" y="363"/>
                      <a:pt x="3055" y="300"/>
                      <a:pt x="2948" y="300"/>
                    </a:cubicBezTo>
                    <a:cubicBezTo>
                      <a:pt x="2926" y="300"/>
                      <a:pt x="2904" y="302"/>
                      <a:pt x="2881" y="308"/>
                    </a:cubicBezTo>
                    <a:cubicBezTo>
                      <a:pt x="2677" y="333"/>
                      <a:pt x="2471" y="345"/>
                      <a:pt x="2264" y="345"/>
                    </a:cubicBezTo>
                    <a:cubicBezTo>
                      <a:pt x="1643" y="345"/>
                      <a:pt x="1018" y="235"/>
                      <a:pt x="429" y="14"/>
                    </a:cubicBezTo>
                    <a:cubicBezTo>
                      <a:pt x="400" y="5"/>
                      <a:pt x="372" y="1"/>
                      <a:pt x="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4"/>
              <p:cNvSpPr/>
              <p:nvPr/>
            </p:nvSpPr>
            <p:spPr>
              <a:xfrm>
                <a:off x="4888690" y="3061508"/>
                <a:ext cx="201212" cy="49506"/>
              </a:xfrm>
              <a:custGeom>
                <a:rect b="b" l="l" r="r" t="t"/>
                <a:pathLst>
                  <a:path extrusionOk="0" h="792" w="3219">
                    <a:moveTo>
                      <a:pt x="345" y="1"/>
                    </a:moveTo>
                    <a:cubicBezTo>
                      <a:pt x="68" y="1"/>
                      <a:pt x="1" y="408"/>
                      <a:pt x="276" y="530"/>
                    </a:cubicBezTo>
                    <a:cubicBezTo>
                      <a:pt x="1159" y="694"/>
                      <a:pt x="2041" y="759"/>
                      <a:pt x="2924" y="792"/>
                    </a:cubicBezTo>
                    <a:cubicBezTo>
                      <a:pt x="3219" y="759"/>
                      <a:pt x="3219" y="334"/>
                      <a:pt x="2924" y="268"/>
                    </a:cubicBezTo>
                    <a:cubicBezTo>
                      <a:pt x="2074" y="268"/>
                      <a:pt x="1224" y="170"/>
                      <a:pt x="406" y="7"/>
                    </a:cubicBezTo>
                    <a:cubicBezTo>
                      <a:pt x="385" y="3"/>
                      <a:pt x="364" y="1"/>
                      <a:pt x="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4"/>
              <p:cNvSpPr/>
              <p:nvPr/>
            </p:nvSpPr>
            <p:spPr>
              <a:xfrm>
                <a:off x="4950884" y="2857550"/>
                <a:ext cx="190085" cy="32754"/>
              </a:xfrm>
              <a:custGeom>
                <a:rect b="b" l="l" r="r" t="t"/>
                <a:pathLst>
                  <a:path extrusionOk="0" h="524" w="3041">
                    <a:moveTo>
                      <a:pt x="294" y="0"/>
                    </a:moveTo>
                    <a:cubicBezTo>
                      <a:pt x="0" y="33"/>
                      <a:pt x="0" y="491"/>
                      <a:pt x="294" y="523"/>
                    </a:cubicBezTo>
                    <a:lnTo>
                      <a:pt x="2747" y="523"/>
                    </a:lnTo>
                    <a:cubicBezTo>
                      <a:pt x="3041" y="491"/>
                      <a:pt x="3041" y="33"/>
                      <a:pt x="27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4296813" y="3146954"/>
                <a:ext cx="200587" cy="74946"/>
              </a:xfrm>
              <a:custGeom>
                <a:rect b="b" l="l" r="r" t="t"/>
                <a:pathLst>
                  <a:path extrusionOk="0" h="1199" w="3209">
                    <a:moveTo>
                      <a:pt x="2863" y="0"/>
                    </a:moveTo>
                    <a:cubicBezTo>
                      <a:pt x="2837" y="0"/>
                      <a:pt x="2809" y="4"/>
                      <a:pt x="2780" y="13"/>
                    </a:cubicBezTo>
                    <a:cubicBezTo>
                      <a:pt x="1930" y="307"/>
                      <a:pt x="1080" y="536"/>
                      <a:pt x="197" y="700"/>
                    </a:cubicBezTo>
                    <a:cubicBezTo>
                      <a:pt x="66" y="733"/>
                      <a:pt x="1" y="863"/>
                      <a:pt x="33" y="1027"/>
                    </a:cubicBezTo>
                    <a:cubicBezTo>
                      <a:pt x="60" y="1135"/>
                      <a:pt x="155" y="1199"/>
                      <a:pt x="261" y="1199"/>
                    </a:cubicBezTo>
                    <a:cubicBezTo>
                      <a:pt x="283" y="1199"/>
                      <a:pt x="305" y="1196"/>
                      <a:pt x="328" y="1190"/>
                    </a:cubicBezTo>
                    <a:cubicBezTo>
                      <a:pt x="1210" y="1027"/>
                      <a:pt x="2093" y="798"/>
                      <a:pt x="2911" y="504"/>
                    </a:cubicBezTo>
                    <a:cubicBezTo>
                      <a:pt x="3208" y="414"/>
                      <a:pt x="3127" y="0"/>
                      <a:pt x="28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4"/>
              <p:cNvSpPr/>
              <p:nvPr/>
            </p:nvSpPr>
            <p:spPr>
              <a:xfrm>
                <a:off x="4308252" y="3445735"/>
                <a:ext cx="206087" cy="66258"/>
              </a:xfrm>
              <a:custGeom>
                <a:rect b="b" l="l" r="r" t="t"/>
                <a:pathLst>
                  <a:path extrusionOk="0" h="1060" w="3297">
                    <a:moveTo>
                      <a:pt x="2947" y="1"/>
                    </a:moveTo>
                    <a:cubicBezTo>
                      <a:pt x="2929" y="1"/>
                      <a:pt x="2911" y="3"/>
                      <a:pt x="2891" y="7"/>
                    </a:cubicBezTo>
                    <a:cubicBezTo>
                      <a:pt x="2008" y="138"/>
                      <a:pt x="1158" y="399"/>
                      <a:pt x="275" y="563"/>
                    </a:cubicBezTo>
                    <a:cubicBezTo>
                      <a:pt x="1" y="655"/>
                      <a:pt x="96" y="1060"/>
                      <a:pt x="377" y="1060"/>
                    </a:cubicBezTo>
                    <a:cubicBezTo>
                      <a:pt x="396" y="1060"/>
                      <a:pt x="417" y="1058"/>
                      <a:pt x="439" y="1053"/>
                    </a:cubicBezTo>
                    <a:cubicBezTo>
                      <a:pt x="1289" y="890"/>
                      <a:pt x="2139" y="628"/>
                      <a:pt x="3022" y="498"/>
                    </a:cubicBezTo>
                    <a:cubicBezTo>
                      <a:pt x="3297" y="406"/>
                      <a:pt x="3201" y="1"/>
                      <a:pt x="29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4"/>
              <p:cNvSpPr/>
              <p:nvPr/>
            </p:nvSpPr>
            <p:spPr>
              <a:xfrm>
                <a:off x="4388823" y="3692948"/>
                <a:ext cx="190085" cy="57819"/>
              </a:xfrm>
              <a:custGeom>
                <a:rect b="b" l="l" r="r" t="t"/>
                <a:pathLst>
                  <a:path extrusionOk="0" h="925" w="3041">
                    <a:moveTo>
                      <a:pt x="2748" y="0"/>
                    </a:moveTo>
                    <a:cubicBezTo>
                      <a:pt x="2726" y="0"/>
                      <a:pt x="2704" y="3"/>
                      <a:pt x="2681" y="9"/>
                    </a:cubicBezTo>
                    <a:cubicBezTo>
                      <a:pt x="1897" y="205"/>
                      <a:pt x="1112" y="336"/>
                      <a:pt x="294" y="434"/>
                    </a:cubicBezTo>
                    <a:cubicBezTo>
                      <a:pt x="0" y="466"/>
                      <a:pt x="0" y="891"/>
                      <a:pt x="294" y="924"/>
                    </a:cubicBezTo>
                    <a:cubicBezTo>
                      <a:pt x="1144" y="826"/>
                      <a:pt x="1995" y="695"/>
                      <a:pt x="2812" y="499"/>
                    </a:cubicBezTo>
                    <a:cubicBezTo>
                      <a:pt x="2943" y="466"/>
                      <a:pt x="3041" y="336"/>
                      <a:pt x="3008" y="172"/>
                    </a:cubicBezTo>
                    <a:cubicBezTo>
                      <a:pt x="2954" y="64"/>
                      <a:pt x="2855" y="0"/>
                      <a:pt x="2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>
                <a:off x="4448079" y="3939473"/>
                <a:ext cx="181959" cy="40692"/>
              </a:xfrm>
              <a:custGeom>
                <a:rect b="b" l="l" r="r" t="t"/>
                <a:pathLst>
                  <a:path extrusionOk="0" h="651" w="2911">
                    <a:moveTo>
                      <a:pt x="2636" y="0"/>
                    </a:moveTo>
                    <a:cubicBezTo>
                      <a:pt x="2608" y="0"/>
                      <a:pt x="2579" y="7"/>
                      <a:pt x="2551" y="21"/>
                    </a:cubicBezTo>
                    <a:cubicBezTo>
                      <a:pt x="1987" y="95"/>
                      <a:pt x="1423" y="131"/>
                      <a:pt x="859" y="131"/>
                    </a:cubicBezTo>
                    <a:cubicBezTo>
                      <a:pt x="671" y="131"/>
                      <a:pt x="483" y="127"/>
                      <a:pt x="295" y="119"/>
                    </a:cubicBezTo>
                    <a:cubicBezTo>
                      <a:pt x="0" y="185"/>
                      <a:pt x="0" y="610"/>
                      <a:pt x="295" y="642"/>
                    </a:cubicBezTo>
                    <a:cubicBezTo>
                      <a:pt x="439" y="648"/>
                      <a:pt x="583" y="651"/>
                      <a:pt x="726" y="651"/>
                    </a:cubicBezTo>
                    <a:cubicBezTo>
                      <a:pt x="1390" y="651"/>
                      <a:pt x="2036" y="592"/>
                      <a:pt x="2682" y="512"/>
                    </a:cubicBezTo>
                    <a:cubicBezTo>
                      <a:pt x="2812" y="446"/>
                      <a:pt x="2910" y="315"/>
                      <a:pt x="2878" y="185"/>
                    </a:cubicBezTo>
                    <a:cubicBezTo>
                      <a:pt x="2827" y="82"/>
                      <a:pt x="2736" y="0"/>
                      <a:pt x="26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4" name="Google Shape;544;p24"/>
            <p:cNvGrpSpPr/>
            <p:nvPr/>
          </p:nvGrpSpPr>
          <p:grpSpPr>
            <a:xfrm rot="-5400000">
              <a:off x="7627727" y="1321910"/>
              <a:ext cx="1140312" cy="2664047"/>
              <a:chOff x="3325650" y="1967425"/>
              <a:chExt cx="775775" cy="1812400"/>
            </a:xfrm>
          </p:grpSpPr>
          <p:sp>
            <p:nvSpPr>
              <p:cNvPr id="545" name="Google Shape;545;p24"/>
              <p:cNvSpPr/>
              <p:nvPr/>
            </p:nvSpPr>
            <p:spPr>
              <a:xfrm>
                <a:off x="3644450" y="1967425"/>
                <a:ext cx="255900" cy="468675"/>
              </a:xfrm>
              <a:custGeom>
                <a:rect b="b" l="l" r="r" t="t"/>
                <a:pathLst>
                  <a:path extrusionOk="0" h="18747" w="10236">
                    <a:moveTo>
                      <a:pt x="5093" y="0"/>
                    </a:moveTo>
                    <a:cubicBezTo>
                      <a:pt x="2986" y="0"/>
                      <a:pt x="1299" y="2605"/>
                      <a:pt x="883" y="5144"/>
                    </a:cubicBezTo>
                    <a:cubicBezTo>
                      <a:pt x="1" y="10834"/>
                      <a:pt x="5036" y="14104"/>
                      <a:pt x="6835" y="18747"/>
                    </a:cubicBezTo>
                    <a:lnTo>
                      <a:pt x="7260" y="18747"/>
                    </a:lnTo>
                    <a:cubicBezTo>
                      <a:pt x="8306" y="16360"/>
                      <a:pt x="9647" y="14398"/>
                      <a:pt x="9941" y="11717"/>
                    </a:cubicBezTo>
                    <a:cubicBezTo>
                      <a:pt x="10235" y="8414"/>
                      <a:pt x="10104" y="4098"/>
                      <a:pt x="7881" y="1547"/>
                    </a:cubicBezTo>
                    <a:cubicBezTo>
                      <a:pt x="6920" y="452"/>
                      <a:pt x="5970" y="0"/>
                      <a:pt x="5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3544725" y="2393450"/>
                <a:ext cx="196200" cy="356550"/>
              </a:xfrm>
              <a:custGeom>
                <a:rect b="b" l="l" r="r" t="t"/>
                <a:pathLst>
                  <a:path extrusionOk="0" h="14262" w="7848">
                    <a:moveTo>
                      <a:pt x="4255" y="0"/>
                    </a:moveTo>
                    <a:cubicBezTo>
                      <a:pt x="3605" y="0"/>
                      <a:pt x="2915" y="442"/>
                      <a:pt x="2224" y="1542"/>
                    </a:cubicBezTo>
                    <a:cubicBezTo>
                      <a:pt x="0" y="5270"/>
                      <a:pt x="4153" y="10959"/>
                      <a:pt x="5625" y="14262"/>
                    </a:cubicBezTo>
                    <a:lnTo>
                      <a:pt x="5625" y="14098"/>
                    </a:lnTo>
                    <a:cubicBezTo>
                      <a:pt x="6507" y="11711"/>
                      <a:pt x="7717" y="8867"/>
                      <a:pt x="7848" y="6185"/>
                    </a:cubicBezTo>
                    <a:cubicBezTo>
                      <a:pt x="7848" y="4163"/>
                      <a:pt x="6248" y="0"/>
                      <a:pt x="4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3870900" y="2478250"/>
                <a:ext cx="230525" cy="413175"/>
              </a:xfrm>
              <a:custGeom>
                <a:rect b="b" l="l" r="r" t="t"/>
                <a:pathLst>
                  <a:path extrusionOk="0" h="16527" w="9221">
                    <a:moveTo>
                      <a:pt x="6806" y="0"/>
                    </a:moveTo>
                    <a:cubicBezTo>
                      <a:pt x="5413" y="0"/>
                      <a:pt x="3700" y="1483"/>
                      <a:pt x="2649" y="3676"/>
                    </a:cubicBezTo>
                    <a:cubicBezTo>
                      <a:pt x="752" y="7436"/>
                      <a:pt x="883" y="12210"/>
                      <a:pt x="0" y="16232"/>
                    </a:cubicBezTo>
                    <a:lnTo>
                      <a:pt x="131" y="16526"/>
                    </a:lnTo>
                    <a:cubicBezTo>
                      <a:pt x="2354" y="14892"/>
                      <a:pt x="5036" y="14140"/>
                      <a:pt x="6670" y="11753"/>
                    </a:cubicBezTo>
                    <a:cubicBezTo>
                      <a:pt x="8371" y="9366"/>
                      <a:pt x="9221" y="6488"/>
                      <a:pt x="9057" y="3545"/>
                    </a:cubicBezTo>
                    <a:cubicBezTo>
                      <a:pt x="8909" y="1032"/>
                      <a:pt x="7969" y="0"/>
                      <a:pt x="68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3325650" y="2855650"/>
                <a:ext cx="263250" cy="475575"/>
              </a:xfrm>
              <a:custGeom>
                <a:rect b="b" l="l" r="r" t="t"/>
                <a:pathLst>
                  <a:path extrusionOk="0" h="19023" w="10530">
                    <a:moveTo>
                      <a:pt x="6717" y="0"/>
                    </a:moveTo>
                    <a:cubicBezTo>
                      <a:pt x="6256" y="0"/>
                      <a:pt x="5751" y="167"/>
                      <a:pt x="5199" y="548"/>
                    </a:cubicBezTo>
                    <a:cubicBezTo>
                      <a:pt x="0" y="4144"/>
                      <a:pt x="5330" y="15883"/>
                      <a:pt x="8600" y="19022"/>
                    </a:cubicBezTo>
                    <a:lnTo>
                      <a:pt x="8600" y="18989"/>
                    </a:lnTo>
                    <a:cubicBezTo>
                      <a:pt x="8502" y="18172"/>
                      <a:pt x="8436" y="17354"/>
                      <a:pt x="8436" y="16537"/>
                    </a:cubicBezTo>
                    <a:cubicBezTo>
                      <a:pt x="8894" y="13561"/>
                      <a:pt x="10529" y="10553"/>
                      <a:pt x="10529" y="7414"/>
                    </a:cubicBezTo>
                    <a:cubicBezTo>
                      <a:pt x="10529" y="5411"/>
                      <a:pt x="9346" y="0"/>
                      <a:pt x="6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3682050" y="3149150"/>
                <a:ext cx="295850" cy="314500"/>
              </a:xfrm>
              <a:custGeom>
                <a:rect b="b" l="l" r="r" t="t"/>
                <a:pathLst>
                  <a:path extrusionOk="0" h="12580" w="11834">
                    <a:moveTo>
                      <a:pt x="8073" y="1"/>
                    </a:moveTo>
                    <a:cubicBezTo>
                      <a:pt x="7220" y="1"/>
                      <a:pt x="6222" y="243"/>
                      <a:pt x="5167" y="775"/>
                    </a:cubicBezTo>
                    <a:cubicBezTo>
                      <a:pt x="589" y="3162"/>
                      <a:pt x="1" y="7642"/>
                      <a:pt x="1" y="12285"/>
                    </a:cubicBezTo>
                    <a:lnTo>
                      <a:pt x="295" y="12579"/>
                    </a:lnTo>
                    <a:cubicBezTo>
                      <a:pt x="589" y="12416"/>
                      <a:pt x="851" y="12154"/>
                      <a:pt x="1014" y="11827"/>
                    </a:cubicBezTo>
                    <a:cubicBezTo>
                      <a:pt x="3859" y="9440"/>
                      <a:pt x="7260" y="8230"/>
                      <a:pt x="9614" y="5091"/>
                    </a:cubicBezTo>
                    <a:cubicBezTo>
                      <a:pt x="11834" y="2091"/>
                      <a:pt x="10578" y="1"/>
                      <a:pt x="80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3593775" y="2063725"/>
                <a:ext cx="237075" cy="1716100"/>
              </a:xfrm>
              <a:custGeom>
                <a:rect b="b" l="l" r="r" t="t"/>
                <a:pathLst>
                  <a:path extrusionOk="0" h="68644" w="9483">
                    <a:moveTo>
                      <a:pt x="6744" y="1"/>
                    </a:moveTo>
                    <a:cubicBezTo>
                      <a:pt x="6614" y="1"/>
                      <a:pt x="6491" y="82"/>
                      <a:pt x="6507" y="246"/>
                    </a:cubicBezTo>
                    <a:cubicBezTo>
                      <a:pt x="7129" y="4856"/>
                      <a:pt x="8306" y="9369"/>
                      <a:pt x="8665" y="14012"/>
                    </a:cubicBezTo>
                    <a:cubicBezTo>
                      <a:pt x="8992" y="18491"/>
                      <a:pt x="8240" y="22873"/>
                      <a:pt x="6965" y="27189"/>
                    </a:cubicBezTo>
                    <a:cubicBezTo>
                      <a:pt x="5690" y="31342"/>
                      <a:pt x="3990" y="35331"/>
                      <a:pt x="2583" y="39451"/>
                    </a:cubicBezTo>
                    <a:cubicBezTo>
                      <a:pt x="1831" y="41478"/>
                      <a:pt x="1243" y="43604"/>
                      <a:pt x="785" y="45729"/>
                    </a:cubicBezTo>
                    <a:cubicBezTo>
                      <a:pt x="327" y="48018"/>
                      <a:pt x="98" y="50372"/>
                      <a:pt x="66" y="52694"/>
                    </a:cubicBezTo>
                    <a:cubicBezTo>
                      <a:pt x="0" y="58023"/>
                      <a:pt x="818" y="63288"/>
                      <a:pt x="1930" y="68454"/>
                    </a:cubicBezTo>
                    <a:cubicBezTo>
                      <a:pt x="1956" y="68586"/>
                      <a:pt x="2052" y="68643"/>
                      <a:pt x="2152" y="68643"/>
                    </a:cubicBezTo>
                    <a:cubicBezTo>
                      <a:pt x="2300" y="68643"/>
                      <a:pt x="2459" y="68518"/>
                      <a:pt x="2420" y="68323"/>
                    </a:cubicBezTo>
                    <a:cubicBezTo>
                      <a:pt x="1406" y="63680"/>
                      <a:pt x="654" y="58939"/>
                      <a:pt x="589" y="54165"/>
                    </a:cubicBezTo>
                    <a:cubicBezTo>
                      <a:pt x="523" y="51778"/>
                      <a:pt x="687" y="49358"/>
                      <a:pt x="1079" y="47004"/>
                    </a:cubicBezTo>
                    <a:cubicBezTo>
                      <a:pt x="1472" y="44813"/>
                      <a:pt x="2028" y="42655"/>
                      <a:pt x="2747" y="40563"/>
                    </a:cubicBezTo>
                    <a:cubicBezTo>
                      <a:pt x="5461" y="32388"/>
                      <a:pt x="9483" y="24442"/>
                      <a:pt x="9254" y="15614"/>
                    </a:cubicBezTo>
                    <a:cubicBezTo>
                      <a:pt x="9123" y="10415"/>
                      <a:pt x="7684" y="5380"/>
                      <a:pt x="7030" y="246"/>
                    </a:cubicBezTo>
                    <a:cubicBezTo>
                      <a:pt x="7014" y="82"/>
                      <a:pt x="6875" y="1"/>
                      <a:pt x="67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3646100" y="2460000"/>
                <a:ext cx="87650" cy="407775"/>
              </a:xfrm>
              <a:custGeom>
                <a:rect b="b" l="l" r="r" t="t"/>
                <a:pathLst>
                  <a:path extrusionOk="0" h="16311" w="3506">
                    <a:moveTo>
                      <a:pt x="249" y="0"/>
                    </a:moveTo>
                    <a:cubicBezTo>
                      <a:pt x="131" y="0"/>
                      <a:pt x="16" y="74"/>
                      <a:pt x="0" y="221"/>
                    </a:cubicBezTo>
                    <a:cubicBezTo>
                      <a:pt x="0" y="2935"/>
                      <a:pt x="294" y="5649"/>
                      <a:pt x="850" y="8297"/>
                    </a:cubicBezTo>
                    <a:cubicBezTo>
                      <a:pt x="1406" y="10946"/>
                      <a:pt x="2223" y="13562"/>
                      <a:pt x="2976" y="16145"/>
                    </a:cubicBezTo>
                    <a:cubicBezTo>
                      <a:pt x="3014" y="16261"/>
                      <a:pt x="3109" y="16311"/>
                      <a:pt x="3205" y="16311"/>
                    </a:cubicBezTo>
                    <a:cubicBezTo>
                      <a:pt x="3353" y="16311"/>
                      <a:pt x="3506" y="16192"/>
                      <a:pt x="3466" y="16014"/>
                    </a:cubicBezTo>
                    <a:cubicBezTo>
                      <a:pt x="2714" y="13463"/>
                      <a:pt x="1962" y="10913"/>
                      <a:pt x="1406" y="8330"/>
                    </a:cubicBezTo>
                    <a:cubicBezTo>
                      <a:pt x="817" y="5681"/>
                      <a:pt x="523" y="2967"/>
                      <a:pt x="523" y="221"/>
                    </a:cubicBezTo>
                    <a:cubicBezTo>
                      <a:pt x="490" y="74"/>
                      <a:pt x="368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>
                <a:off x="3665625" y="2549050"/>
                <a:ext cx="372200" cy="491475"/>
              </a:xfrm>
              <a:custGeom>
                <a:rect b="b" l="l" r="r" t="t"/>
                <a:pathLst>
                  <a:path extrusionOk="0" h="19659" w="14888">
                    <a:moveTo>
                      <a:pt x="14581" y="1"/>
                    </a:moveTo>
                    <a:cubicBezTo>
                      <a:pt x="14480" y="1"/>
                      <a:pt x="14385" y="58"/>
                      <a:pt x="14358" y="190"/>
                    </a:cubicBezTo>
                    <a:cubicBezTo>
                      <a:pt x="13704" y="3264"/>
                      <a:pt x="12560" y="6239"/>
                      <a:pt x="10990" y="8953"/>
                    </a:cubicBezTo>
                    <a:cubicBezTo>
                      <a:pt x="9388" y="11831"/>
                      <a:pt x="7361" y="14577"/>
                      <a:pt x="4778" y="16670"/>
                    </a:cubicBezTo>
                    <a:cubicBezTo>
                      <a:pt x="3470" y="17782"/>
                      <a:pt x="1933" y="18632"/>
                      <a:pt x="298" y="19155"/>
                    </a:cubicBezTo>
                    <a:cubicBezTo>
                      <a:pt x="1" y="19244"/>
                      <a:pt x="82" y="19658"/>
                      <a:pt x="345" y="19658"/>
                    </a:cubicBezTo>
                    <a:cubicBezTo>
                      <a:pt x="372" y="19658"/>
                      <a:pt x="399" y="19654"/>
                      <a:pt x="429" y="19646"/>
                    </a:cubicBezTo>
                    <a:lnTo>
                      <a:pt x="396" y="19646"/>
                    </a:lnTo>
                    <a:cubicBezTo>
                      <a:pt x="3470" y="18730"/>
                      <a:pt x="5988" y="16572"/>
                      <a:pt x="8015" y="14152"/>
                    </a:cubicBezTo>
                    <a:cubicBezTo>
                      <a:pt x="10238" y="11504"/>
                      <a:pt x="12037" y="8528"/>
                      <a:pt x="13312" y="5324"/>
                    </a:cubicBezTo>
                    <a:cubicBezTo>
                      <a:pt x="13999" y="3722"/>
                      <a:pt x="14489" y="2021"/>
                      <a:pt x="14849" y="321"/>
                    </a:cubicBezTo>
                    <a:cubicBezTo>
                      <a:pt x="14888" y="126"/>
                      <a:pt x="14729" y="1"/>
                      <a:pt x="145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>
                <a:off x="3470325" y="2998700"/>
                <a:ext cx="134525" cy="437400"/>
              </a:xfrm>
              <a:custGeom>
                <a:rect b="b" l="l" r="r" t="t"/>
                <a:pathLst>
                  <a:path extrusionOk="0" h="17496" w="5381">
                    <a:moveTo>
                      <a:pt x="295" y="0"/>
                    </a:moveTo>
                    <a:cubicBezTo>
                      <a:pt x="173" y="0"/>
                      <a:pt x="50" y="74"/>
                      <a:pt x="34" y="221"/>
                    </a:cubicBezTo>
                    <a:cubicBezTo>
                      <a:pt x="1" y="3262"/>
                      <a:pt x="361" y="6303"/>
                      <a:pt x="1145" y="9245"/>
                    </a:cubicBezTo>
                    <a:cubicBezTo>
                      <a:pt x="1930" y="12123"/>
                      <a:pt x="3173" y="14870"/>
                      <a:pt x="4808" y="17387"/>
                    </a:cubicBezTo>
                    <a:cubicBezTo>
                      <a:pt x="4865" y="17464"/>
                      <a:pt x="4942" y="17496"/>
                      <a:pt x="5018" y="17496"/>
                    </a:cubicBezTo>
                    <a:cubicBezTo>
                      <a:pt x="5202" y="17496"/>
                      <a:pt x="5381" y="17311"/>
                      <a:pt x="5265" y="17126"/>
                    </a:cubicBezTo>
                    <a:cubicBezTo>
                      <a:pt x="3630" y="14641"/>
                      <a:pt x="2421" y="11959"/>
                      <a:pt x="1636" y="9115"/>
                    </a:cubicBezTo>
                    <a:cubicBezTo>
                      <a:pt x="884" y="6205"/>
                      <a:pt x="524" y="3229"/>
                      <a:pt x="557" y="221"/>
                    </a:cubicBezTo>
                    <a:cubicBezTo>
                      <a:pt x="540" y="74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4"/>
              <p:cNvSpPr/>
              <p:nvPr/>
            </p:nvSpPr>
            <p:spPr>
              <a:xfrm>
                <a:off x="3605550" y="3236975"/>
                <a:ext cx="234450" cy="359700"/>
              </a:xfrm>
              <a:custGeom>
                <a:rect b="b" l="l" r="r" t="t"/>
                <a:pathLst>
                  <a:path extrusionOk="0" h="14388" w="9378">
                    <a:moveTo>
                      <a:pt x="8999" y="1"/>
                    </a:moveTo>
                    <a:cubicBezTo>
                      <a:pt x="8939" y="1"/>
                      <a:pt x="8875" y="23"/>
                      <a:pt x="8816" y="74"/>
                    </a:cubicBezTo>
                    <a:cubicBezTo>
                      <a:pt x="6756" y="1873"/>
                      <a:pt x="5088" y="4063"/>
                      <a:pt x="3878" y="6548"/>
                    </a:cubicBezTo>
                    <a:cubicBezTo>
                      <a:pt x="3257" y="7758"/>
                      <a:pt x="2766" y="9001"/>
                      <a:pt x="2276" y="10276"/>
                    </a:cubicBezTo>
                    <a:cubicBezTo>
                      <a:pt x="1753" y="11617"/>
                      <a:pt x="1360" y="13023"/>
                      <a:pt x="183" y="13971"/>
                    </a:cubicBezTo>
                    <a:cubicBezTo>
                      <a:pt x="1" y="14127"/>
                      <a:pt x="192" y="14387"/>
                      <a:pt x="393" y="14387"/>
                    </a:cubicBezTo>
                    <a:cubicBezTo>
                      <a:pt x="445" y="14387"/>
                      <a:pt x="496" y="14370"/>
                      <a:pt x="543" y="14330"/>
                    </a:cubicBezTo>
                    <a:cubicBezTo>
                      <a:pt x="1589" y="13480"/>
                      <a:pt x="2080" y="12303"/>
                      <a:pt x="2505" y="11061"/>
                    </a:cubicBezTo>
                    <a:cubicBezTo>
                      <a:pt x="2995" y="9687"/>
                      <a:pt x="3519" y="8347"/>
                      <a:pt x="4140" y="7072"/>
                    </a:cubicBezTo>
                    <a:cubicBezTo>
                      <a:pt x="5350" y="4521"/>
                      <a:pt x="7083" y="2265"/>
                      <a:pt x="9175" y="434"/>
                    </a:cubicBezTo>
                    <a:cubicBezTo>
                      <a:pt x="9378" y="257"/>
                      <a:pt x="9208" y="1"/>
                      <a:pt x="8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4"/>
              <p:cNvSpPr/>
              <p:nvPr/>
            </p:nvSpPr>
            <p:spPr>
              <a:xfrm>
                <a:off x="3701150" y="2130750"/>
                <a:ext cx="136925" cy="98575"/>
              </a:xfrm>
              <a:custGeom>
                <a:rect b="b" l="l" r="r" t="t"/>
                <a:pathLst>
                  <a:path extrusionOk="0" h="3943" w="5477">
                    <a:moveTo>
                      <a:pt x="5147" y="1"/>
                    </a:moveTo>
                    <a:cubicBezTo>
                      <a:pt x="5046" y="1"/>
                      <a:pt x="4952" y="54"/>
                      <a:pt x="4926" y="181"/>
                    </a:cubicBezTo>
                    <a:cubicBezTo>
                      <a:pt x="4504" y="1267"/>
                      <a:pt x="3998" y="2326"/>
                      <a:pt x="3382" y="3305"/>
                    </a:cubicBezTo>
                    <a:lnTo>
                      <a:pt x="3382" y="3305"/>
                    </a:lnTo>
                    <a:cubicBezTo>
                      <a:pt x="2430" y="2559"/>
                      <a:pt x="1496" y="1819"/>
                      <a:pt x="479" y="1162"/>
                    </a:cubicBezTo>
                    <a:cubicBezTo>
                      <a:pt x="434" y="1128"/>
                      <a:pt x="390" y="1114"/>
                      <a:pt x="347" y="1114"/>
                    </a:cubicBezTo>
                    <a:cubicBezTo>
                      <a:pt x="143" y="1114"/>
                      <a:pt x="1" y="1451"/>
                      <a:pt x="218" y="1587"/>
                    </a:cubicBezTo>
                    <a:cubicBezTo>
                      <a:pt x="1264" y="2273"/>
                      <a:pt x="2245" y="3091"/>
                      <a:pt x="3259" y="3876"/>
                    </a:cubicBezTo>
                    <a:cubicBezTo>
                      <a:pt x="3316" y="3918"/>
                      <a:pt x="3385" y="3943"/>
                      <a:pt x="3454" y="3943"/>
                    </a:cubicBezTo>
                    <a:cubicBezTo>
                      <a:pt x="3542" y="3943"/>
                      <a:pt x="3628" y="3902"/>
                      <a:pt x="3684" y="3810"/>
                    </a:cubicBezTo>
                    <a:cubicBezTo>
                      <a:pt x="4370" y="2731"/>
                      <a:pt x="4959" y="1554"/>
                      <a:pt x="5417" y="312"/>
                    </a:cubicBezTo>
                    <a:cubicBezTo>
                      <a:pt x="5477" y="132"/>
                      <a:pt x="5304" y="1"/>
                      <a:pt x="5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3730575" y="2251775"/>
                <a:ext cx="115375" cy="59750"/>
              </a:xfrm>
              <a:custGeom>
                <a:rect b="b" l="l" r="r" t="t"/>
                <a:pathLst>
                  <a:path extrusionOk="0" h="2390" w="4615">
                    <a:moveTo>
                      <a:pt x="337" y="0"/>
                    </a:moveTo>
                    <a:cubicBezTo>
                      <a:pt x="121" y="0"/>
                      <a:pt x="1" y="343"/>
                      <a:pt x="218" y="506"/>
                    </a:cubicBezTo>
                    <a:cubicBezTo>
                      <a:pt x="1101" y="1095"/>
                      <a:pt x="1885" y="1814"/>
                      <a:pt x="2801" y="2370"/>
                    </a:cubicBezTo>
                    <a:cubicBezTo>
                      <a:pt x="2837" y="2382"/>
                      <a:pt x="2877" y="2389"/>
                      <a:pt x="2919" y="2389"/>
                    </a:cubicBezTo>
                    <a:cubicBezTo>
                      <a:pt x="2990" y="2389"/>
                      <a:pt x="3066" y="2367"/>
                      <a:pt x="3128" y="2304"/>
                    </a:cubicBezTo>
                    <a:cubicBezTo>
                      <a:pt x="3651" y="1716"/>
                      <a:pt x="4109" y="1095"/>
                      <a:pt x="4501" y="408"/>
                    </a:cubicBezTo>
                    <a:cubicBezTo>
                      <a:pt x="4614" y="205"/>
                      <a:pt x="4431" y="17"/>
                      <a:pt x="4253" y="17"/>
                    </a:cubicBezTo>
                    <a:cubicBezTo>
                      <a:pt x="4173" y="17"/>
                      <a:pt x="4094" y="55"/>
                      <a:pt x="4044" y="146"/>
                    </a:cubicBezTo>
                    <a:cubicBezTo>
                      <a:pt x="3714" y="746"/>
                      <a:pt x="3329" y="1290"/>
                      <a:pt x="2890" y="1805"/>
                    </a:cubicBezTo>
                    <a:lnTo>
                      <a:pt x="2890" y="1805"/>
                    </a:lnTo>
                    <a:cubicBezTo>
                      <a:pt x="2047" y="1266"/>
                      <a:pt x="1306" y="600"/>
                      <a:pt x="479" y="48"/>
                    </a:cubicBezTo>
                    <a:cubicBezTo>
                      <a:pt x="429" y="15"/>
                      <a:pt x="381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4"/>
              <p:cNvSpPr/>
              <p:nvPr/>
            </p:nvSpPr>
            <p:spPr>
              <a:xfrm>
                <a:off x="3920750" y="2692600"/>
                <a:ext cx="109450" cy="93575"/>
              </a:xfrm>
              <a:custGeom>
                <a:rect b="b" l="l" r="r" t="t"/>
                <a:pathLst>
                  <a:path extrusionOk="0" h="3743" w="4378">
                    <a:moveTo>
                      <a:pt x="281" y="1"/>
                    </a:moveTo>
                    <a:cubicBezTo>
                      <a:pt x="264" y="1"/>
                      <a:pt x="247" y="3"/>
                      <a:pt x="230" y="7"/>
                    </a:cubicBezTo>
                    <a:cubicBezTo>
                      <a:pt x="99" y="72"/>
                      <a:pt x="1" y="203"/>
                      <a:pt x="66" y="334"/>
                    </a:cubicBezTo>
                    <a:cubicBezTo>
                      <a:pt x="164" y="1478"/>
                      <a:pt x="491" y="2590"/>
                      <a:pt x="982" y="3604"/>
                    </a:cubicBezTo>
                    <a:cubicBezTo>
                      <a:pt x="1008" y="3684"/>
                      <a:pt x="1102" y="3743"/>
                      <a:pt x="1189" y="3743"/>
                    </a:cubicBezTo>
                    <a:cubicBezTo>
                      <a:pt x="1207" y="3743"/>
                      <a:pt x="1226" y="3740"/>
                      <a:pt x="1243" y="3734"/>
                    </a:cubicBezTo>
                    <a:cubicBezTo>
                      <a:pt x="2388" y="3309"/>
                      <a:pt x="3663" y="2917"/>
                      <a:pt x="4284" y="1805"/>
                    </a:cubicBezTo>
                    <a:cubicBezTo>
                      <a:pt x="4377" y="1619"/>
                      <a:pt x="4222" y="1450"/>
                      <a:pt x="4054" y="1450"/>
                    </a:cubicBezTo>
                    <a:cubicBezTo>
                      <a:pt x="3986" y="1450"/>
                      <a:pt x="3916" y="1478"/>
                      <a:pt x="3859" y="1544"/>
                    </a:cubicBezTo>
                    <a:cubicBezTo>
                      <a:pt x="3341" y="2488"/>
                      <a:pt x="2285" y="2836"/>
                      <a:pt x="1324" y="3170"/>
                    </a:cubicBezTo>
                    <a:lnTo>
                      <a:pt x="1324" y="3170"/>
                    </a:lnTo>
                    <a:cubicBezTo>
                      <a:pt x="1131" y="2755"/>
                      <a:pt x="969" y="2297"/>
                      <a:pt x="883" y="1838"/>
                    </a:cubicBezTo>
                    <a:cubicBezTo>
                      <a:pt x="720" y="1282"/>
                      <a:pt x="622" y="759"/>
                      <a:pt x="556" y="203"/>
                    </a:cubicBezTo>
                    <a:cubicBezTo>
                      <a:pt x="500" y="89"/>
                      <a:pt x="394" y="1"/>
                      <a:pt x="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3961000" y="2597975"/>
                <a:ext cx="94650" cy="79700"/>
              </a:xfrm>
              <a:custGeom>
                <a:rect b="b" l="l" r="r" t="t"/>
                <a:pathLst>
                  <a:path extrusionOk="0" h="3188" w="3786">
                    <a:moveTo>
                      <a:pt x="346" y="1"/>
                    </a:moveTo>
                    <a:cubicBezTo>
                      <a:pt x="175" y="1"/>
                      <a:pt x="1" y="188"/>
                      <a:pt x="91" y="391"/>
                    </a:cubicBezTo>
                    <a:cubicBezTo>
                      <a:pt x="516" y="1176"/>
                      <a:pt x="1006" y="2026"/>
                      <a:pt x="1105" y="2942"/>
                    </a:cubicBezTo>
                    <a:cubicBezTo>
                      <a:pt x="1105" y="3076"/>
                      <a:pt x="1214" y="3188"/>
                      <a:pt x="1344" y="3188"/>
                    </a:cubicBezTo>
                    <a:cubicBezTo>
                      <a:pt x="1373" y="3188"/>
                      <a:pt x="1402" y="3182"/>
                      <a:pt x="1432" y="3171"/>
                    </a:cubicBezTo>
                    <a:cubicBezTo>
                      <a:pt x="2249" y="2942"/>
                      <a:pt x="2805" y="2222"/>
                      <a:pt x="3590" y="1895"/>
                    </a:cubicBezTo>
                    <a:cubicBezTo>
                      <a:pt x="3720" y="1863"/>
                      <a:pt x="3786" y="1732"/>
                      <a:pt x="3753" y="1601"/>
                    </a:cubicBezTo>
                    <a:cubicBezTo>
                      <a:pt x="3725" y="1487"/>
                      <a:pt x="3622" y="1399"/>
                      <a:pt x="3510" y="1399"/>
                    </a:cubicBezTo>
                    <a:cubicBezTo>
                      <a:pt x="3493" y="1399"/>
                      <a:pt x="3476" y="1401"/>
                      <a:pt x="3459" y="1405"/>
                    </a:cubicBezTo>
                    <a:cubicBezTo>
                      <a:pt x="3066" y="1601"/>
                      <a:pt x="2674" y="1830"/>
                      <a:pt x="2347" y="2092"/>
                    </a:cubicBezTo>
                    <a:cubicBezTo>
                      <a:pt x="2103" y="2287"/>
                      <a:pt x="1841" y="2445"/>
                      <a:pt x="1575" y="2581"/>
                    </a:cubicBezTo>
                    <a:lnTo>
                      <a:pt x="1575" y="2581"/>
                    </a:lnTo>
                    <a:cubicBezTo>
                      <a:pt x="1405" y="1709"/>
                      <a:pt x="952" y="907"/>
                      <a:pt x="549" y="130"/>
                    </a:cubicBezTo>
                    <a:cubicBezTo>
                      <a:pt x="498" y="38"/>
                      <a:pt x="422" y="1"/>
                      <a:pt x="3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3608050" y="2517925"/>
                <a:ext cx="88625" cy="70225"/>
              </a:xfrm>
              <a:custGeom>
                <a:rect b="b" l="l" r="r" t="t"/>
                <a:pathLst>
                  <a:path extrusionOk="0" h="2809" w="3545">
                    <a:moveTo>
                      <a:pt x="3207" y="1"/>
                    </a:moveTo>
                    <a:cubicBezTo>
                      <a:pt x="3140" y="1"/>
                      <a:pt x="3073" y="28"/>
                      <a:pt x="3026" y="95"/>
                    </a:cubicBezTo>
                    <a:cubicBezTo>
                      <a:pt x="2623" y="758"/>
                      <a:pt x="2244" y="1446"/>
                      <a:pt x="1892" y="2138"/>
                    </a:cubicBezTo>
                    <a:lnTo>
                      <a:pt x="1892" y="2138"/>
                    </a:lnTo>
                    <a:cubicBezTo>
                      <a:pt x="1366" y="1685"/>
                      <a:pt x="919" y="1157"/>
                      <a:pt x="574" y="552"/>
                    </a:cubicBezTo>
                    <a:cubicBezTo>
                      <a:pt x="516" y="476"/>
                      <a:pt x="439" y="444"/>
                      <a:pt x="363" y="444"/>
                    </a:cubicBezTo>
                    <a:cubicBezTo>
                      <a:pt x="179" y="444"/>
                      <a:pt x="0" y="629"/>
                      <a:pt x="116" y="814"/>
                    </a:cubicBezTo>
                    <a:cubicBezTo>
                      <a:pt x="574" y="1566"/>
                      <a:pt x="1162" y="2220"/>
                      <a:pt x="1849" y="2776"/>
                    </a:cubicBezTo>
                    <a:cubicBezTo>
                      <a:pt x="1893" y="2798"/>
                      <a:pt x="1936" y="2808"/>
                      <a:pt x="1979" y="2808"/>
                    </a:cubicBezTo>
                    <a:cubicBezTo>
                      <a:pt x="2063" y="2808"/>
                      <a:pt x="2143" y="2765"/>
                      <a:pt x="2209" y="2678"/>
                    </a:cubicBezTo>
                    <a:cubicBezTo>
                      <a:pt x="2568" y="1893"/>
                      <a:pt x="2993" y="1108"/>
                      <a:pt x="3451" y="356"/>
                    </a:cubicBezTo>
                    <a:cubicBezTo>
                      <a:pt x="3544" y="170"/>
                      <a:pt x="3373" y="1"/>
                      <a:pt x="3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4"/>
              <p:cNvSpPr/>
              <p:nvPr/>
            </p:nvSpPr>
            <p:spPr>
              <a:xfrm>
                <a:off x="3749075" y="3248825"/>
                <a:ext cx="76800" cy="80900"/>
              </a:xfrm>
              <a:custGeom>
                <a:rect b="b" l="l" r="r" t="t"/>
                <a:pathLst>
                  <a:path extrusionOk="0" h="3236" w="3072">
                    <a:moveTo>
                      <a:pt x="275" y="1"/>
                    </a:moveTo>
                    <a:cubicBezTo>
                      <a:pt x="156" y="1"/>
                      <a:pt x="34" y="74"/>
                      <a:pt x="1" y="221"/>
                    </a:cubicBezTo>
                    <a:lnTo>
                      <a:pt x="1" y="2968"/>
                    </a:lnTo>
                    <a:cubicBezTo>
                      <a:pt x="1" y="3139"/>
                      <a:pt x="126" y="3236"/>
                      <a:pt x="266" y="3236"/>
                    </a:cubicBezTo>
                    <a:cubicBezTo>
                      <a:pt x="286" y="3236"/>
                      <a:pt x="307" y="3234"/>
                      <a:pt x="328" y="3230"/>
                    </a:cubicBezTo>
                    <a:cubicBezTo>
                      <a:pt x="1145" y="2935"/>
                      <a:pt x="2061" y="3001"/>
                      <a:pt x="2846" y="2543"/>
                    </a:cubicBezTo>
                    <a:cubicBezTo>
                      <a:pt x="3071" y="2374"/>
                      <a:pt x="2932" y="2059"/>
                      <a:pt x="2701" y="2059"/>
                    </a:cubicBezTo>
                    <a:cubicBezTo>
                      <a:pt x="2664" y="2059"/>
                      <a:pt x="2625" y="2067"/>
                      <a:pt x="2584" y="2085"/>
                    </a:cubicBezTo>
                    <a:cubicBezTo>
                      <a:pt x="1963" y="2452"/>
                      <a:pt x="1220" y="2454"/>
                      <a:pt x="524" y="2636"/>
                    </a:cubicBezTo>
                    <a:lnTo>
                      <a:pt x="524" y="2636"/>
                    </a:lnTo>
                    <a:lnTo>
                      <a:pt x="524" y="221"/>
                    </a:lnTo>
                    <a:cubicBezTo>
                      <a:pt x="508" y="74"/>
                      <a:pt x="393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4"/>
              <p:cNvSpPr/>
              <p:nvPr/>
            </p:nvSpPr>
            <p:spPr>
              <a:xfrm>
                <a:off x="3430050" y="3074500"/>
                <a:ext cx="102300" cy="70400"/>
              </a:xfrm>
              <a:custGeom>
                <a:rect b="b" l="l" r="r" t="t"/>
                <a:pathLst>
                  <a:path extrusionOk="0" h="2816" w="4092">
                    <a:moveTo>
                      <a:pt x="3774" y="0"/>
                    </a:moveTo>
                    <a:cubicBezTo>
                      <a:pt x="3675" y="0"/>
                      <a:pt x="3579" y="51"/>
                      <a:pt x="3541" y="164"/>
                    </a:cubicBezTo>
                    <a:cubicBezTo>
                      <a:pt x="3209" y="950"/>
                      <a:pt x="2765" y="1651"/>
                      <a:pt x="2184" y="2243"/>
                    </a:cubicBezTo>
                    <a:lnTo>
                      <a:pt x="2184" y="2243"/>
                    </a:lnTo>
                    <a:cubicBezTo>
                      <a:pt x="1588" y="1785"/>
                      <a:pt x="1047" y="1297"/>
                      <a:pt x="533" y="753"/>
                    </a:cubicBezTo>
                    <a:cubicBezTo>
                      <a:pt x="477" y="689"/>
                      <a:pt x="413" y="662"/>
                      <a:pt x="351" y="662"/>
                    </a:cubicBezTo>
                    <a:cubicBezTo>
                      <a:pt x="163" y="662"/>
                      <a:pt x="0" y="915"/>
                      <a:pt x="173" y="1113"/>
                    </a:cubicBezTo>
                    <a:cubicBezTo>
                      <a:pt x="729" y="1701"/>
                      <a:pt x="1383" y="2290"/>
                      <a:pt x="2070" y="2780"/>
                    </a:cubicBezTo>
                    <a:cubicBezTo>
                      <a:pt x="2107" y="2805"/>
                      <a:pt x="2149" y="2816"/>
                      <a:pt x="2193" y="2816"/>
                    </a:cubicBezTo>
                    <a:cubicBezTo>
                      <a:pt x="2263" y="2816"/>
                      <a:pt x="2336" y="2788"/>
                      <a:pt x="2397" y="2747"/>
                    </a:cubicBezTo>
                    <a:cubicBezTo>
                      <a:pt x="3083" y="2061"/>
                      <a:pt x="3639" y="1211"/>
                      <a:pt x="4032" y="328"/>
                    </a:cubicBezTo>
                    <a:cubicBezTo>
                      <a:pt x="4092" y="127"/>
                      <a:pt x="3930" y="0"/>
                      <a:pt x="37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4"/>
              <p:cNvSpPr/>
              <p:nvPr/>
            </p:nvSpPr>
            <p:spPr>
              <a:xfrm>
                <a:off x="3433200" y="3016500"/>
                <a:ext cx="89825" cy="57625"/>
              </a:xfrm>
              <a:custGeom>
                <a:rect b="b" l="l" r="r" t="t"/>
                <a:pathLst>
                  <a:path extrusionOk="0" h="2305" w="3593">
                    <a:moveTo>
                      <a:pt x="3260" y="0"/>
                    </a:moveTo>
                    <a:cubicBezTo>
                      <a:pt x="3184" y="0"/>
                      <a:pt x="3107" y="38"/>
                      <a:pt x="3055" y="130"/>
                    </a:cubicBezTo>
                    <a:cubicBezTo>
                      <a:pt x="2723" y="735"/>
                      <a:pt x="2306" y="1284"/>
                      <a:pt x="1780" y="1725"/>
                    </a:cubicBezTo>
                    <a:lnTo>
                      <a:pt x="1780" y="1725"/>
                    </a:lnTo>
                    <a:cubicBezTo>
                      <a:pt x="1339" y="1367"/>
                      <a:pt x="925" y="1005"/>
                      <a:pt x="538" y="588"/>
                    </a:cubicBezTo>
                    <a:cubicBezTo>
                      <a:pt x="486" y="536"/>
                      <a:pt x="428" y="515"/>
                      <a:pt x="371" y="515"/>
                    </a:cubicBezTo>
                    <a:cubicBezTo>
                      <a:pt x="176" y="515"/>
                      <a:pt x="1" y="770"/>
                      <a:pt x="178" y="948"/>
                    </a:cubicBezTo>
                    <a:cubicBezTo>
                      <a:pt x="636" y="1438"/>
                      <a:pt x="1126" y="1863"/>
                      <a:pt x="1649" y="2255"/>
                    </a:cubicBezTo>
                    <a:cubicBezTo>
                      <a:pt x="1682" y="2288"/>
                      <a:pt x="1723" y="2304"/>
                      <a:pt x="1768" y="2304"/>
                    </a:cubicBezTo>
                    <a:cubicBezTo>
                      <a:pt x="1813" y="2304"/>
                      <a:pt x="1862" y="2288"/>
                      <a:pt x="1911" y="2255"/>
                    </a:cubicBezTo>
                    <a:cubicBezTo>
                      <a:pt x="2565" y="1765"/>
                      <a:pt x="3088" y="1111"/>
                      <a:pt x="3480" y="359"/>
                    </a:cubicBezTo>
                    <a:cubicBezTo>
                      <a:pt x="3593" y="180"/>
                      <a:pt x="3428" y="0"/>
                      <a:pt x="32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24"/>
            <p:cNvGrpSpPr/>
            <p:nvPr/>
          </p:nvGrpSpPr>
          <p:grpSpPr>
            <a:xfrm rot="-8100000">
              <a:off x="7329122" y="2886771"/>
              <a:ext cx="652398" cy="503875"/>
              <a:chOff x="5467375" y="2021125"/>
              <a:chExt cx="618800" cy="477925"/>
            </a:xfrm>
          </p:grpSpPr>
          <p:sp>
            <p:nvSpPr>
              <p:cNvPr id="564" name="Google Shape;564;p24"/>
              <p:cNvSpPr/>
              <p:nvPr/>
            </p:nvSpPr>
            <p:spPr>
              <a:xfrm>
                <a:off x="5467375" y="20211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4"/>
              <p:cNvSpPr/>
              <p:nvPr/>
            </p:nvSpPr>
            <p:spPr>
              <a:xfrm>
                <a:off x="5539325" y="21920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4"/>
              <p:cNvSpPr/>
              <p:nvPr/>
            </p:nvSpPr>
            <p:spPr>
              <a:xfrm>
                <a:off x="5599650" y="22462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>
                <a:off x="5655725" y="22460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5659250" y="23279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9" name="Google Shape;569;p24"/>
            <p:cNvGrpSpPr/>
            <p:nvPr/>
          </p:nvGrpSpPr>
          <p:grpSpPr>
            <a:xfrm>
              <a:off x="7184310" y="2945713"/>
              <a:ext cx="113650" cy="99750"/>
              <a:chOff x="5042000" y="1255775"/>
              <a:chExt cx="113650" cy="99750"/>
            </a:xfrm>
          </p:grpSpPr>
          <p:sp>
            <p:nvSpPr>
              <p:cNvPr id="570" name="Google Shape;570;p24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4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4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3" name="Google Shape;573;p24"/>
            <p:cNvGrpSpPr/>
            <p:nvPr/>
          </p:nvGrpSpPr>
          <p:grpSpPr>
            <a:xfrm>
              <a:off x="8105385" y="1785088"/>
              <a:ext cx="113650" cy="99750"/>
              <a:chOff x="5042000" y="1255775"/>
              <a:chExt cx="113650" cy="99750"/>
            </a:xfrm>
          </p:grpSpPr>
          <p:sp>
            <p:nvSpPr>
              <p:cNvPr id="574" name="Google Shape;574;p24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4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7" name="Google Shape;577;p24"/>
          <p:cNvGrpSpPr/>
          <p:nvPr/>
        </p:nvGrpSpPr>
        <p:grpSpPr>
          <a:xfrm>
            <a:off x="-364257" y="1716642"/>
            <a:ext cx="2640516" cy="1934470"/>
            <a:chOff x="-364257" y="1716642"/>
            <a:chExt cx="2640516" cy="1934470"/>
          </a:xfrm>
        </p:grpSpPr>
        <p:grpSp>
          <p:nvGrpSpPr>
            <p:cNvPr id="578" name="Google Shape;578;p24"/>
            <p:cNvGrpSpPr/>
            <p:nvPr/>
          </p:nvGrpSpPr>
          <p:grpSpPr>
            <a:xfrm rot="5400000">
              <a:off x="595578" y="1624046"/>
              <a:ext cx="720847" cy="2640516"/>
              <a:chOff x="1752050" y="2866875"/>
              <a:chExt cx="475775" cy="1742800"/>
            </a:xfrm>
          </p:grpSpPr>
          <p:sp>
            <p:nvSpPr>
              <p:cNvPr id="579" name="Google Shape;579;p24"/>
              <p:cNvSpPr/>
              <p:nvPr/>
            </p:nvSpPr>
            <p:spPr>
              <a:xfrm>
                <a:off x="1752050" y="2866875"/>
                <a:ext cx="475775" cy="1461625"/>
              </a:xfrm>
              <a:custGeom>
                <a:rect b="b" l="l" r="r" t="t"/>
                <a:pathLst>
                  <a:path extrusionOk="0" h="58465" w="19031">
                    <a:moveTo>
                      <a:pt x="8632" y="1"/>
                    </a:moveTo>
                    <a:cubicBezTo>
                      <a:pt x="5624" y="9483"/>
                      <a:pt x="2322" y="19325"/>
                      <a:pt x="0" y="29167"/>
                    </a:cubicBezTo>
                    <a:cubicBezTo>
                      <a:pt x="1668" y="29658"/>
                      <a:pt x="5166" y="30671"/>
                      <a:pt x="6147" y="32012"/>
                    </a:cubicBezTo>
                    <a:cubicBezTo>
                      <a:pt x="4780" y="32354"/>
                      <a:pt x="3376" y="32532"/>
                      <a:pt x="1963" y="32532"/>
                    </a:cubicBezTo>
                    <a:cubicBezTo>
                      <a:pt x="1484" y="32532"/>
                      <a:pt x="1004" y="32511"/>
                      <a:pt x="523" y="32470"/>
                    </a:cubicBezTo>
                    <a:lnTo>
                      <a:pt x="523" y="32470"/>
                    </a:lnTo>
                    <a:cubicBezTo>
                      <a:pt x="1504" y="40481"/>
                      <a:pt x="4186" y="52154"/>
                      <a:pt x="12752" y="58465"/>
                    </a:cubicBezTo>
                    <a:cubicBezTo>
                      <a:pt x="16218" y="53495"/>
                      <a:pt x="18377" y="43129"/>
                      <a:pt x="18704" y="36132"/>
                    </a:cubicBezTo>
                    <a:cubicBezTo>
                      <a:pt x="18867" y="30344"/>
                      <a:pt x="19031" y="24001"/>
                      <a:pt x="18377" y="18148"/>
                    </a:cubicBezTo>
                    <a:cubicBezTo>
                      <a:pt x="16545" y="18148"/>
                      <a:pt x="15565" y="18148"/>
                      <a:pt x="14257" y="17821"/>
                    </a:cubicBezTo>
                    <a:cubicBezTo>
                      <a:pt x="15401" y="16677"/>
                      <a:pt x="16382" y="15990"/>
                      <a:pt x="17559" y="15009"/>
                    </a:cubicBezTo>
                    <a:cubicBezTo>
                      <a:pt x="16545" y="13341"/>
                      <a:pt x="9940" y="2486"/>
                      <a:pt x="8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4"/>
              <p:cNvSpPr/>
              <p:nvPr/>
            </p:nvSpPr>
            <p:spPr>
              <a:xfrm>
                <a:off x="1965000" y="3076850"/>
                <a:ext cx="225925" cy="1532825"/>
              </a:xfrm>
              <a:custGeom>
                <a:rect b="b" l="l" r="r" t="t"/>
                <a:pathLst>
                  <a:path extrusionOk="0" h="61313" w="9037">
                    <a:moveTo>
                      <a:pt x="243" y="1"/>
                    </a:moveTo>
                    <a:cubicBezTo>
                      <a:pt x="116" y="1"/>
                      <a:pt x="0" y="75"/>
                      <a:pt x="16" y="234"/>
                    </a:cubicBezTo>
                    <a:cubicBezTo>
                      <a:pt x="703" y="8964"/>
                      <a:pt x="311" y="17760"/>
                      <a:pt x="1488" y="26458"/>
                    </a:cubicBezTo>
                    <a:cubicBezTo>
                      <a:pt x="2044" y="30578"/>
                      <a:pt x="2959" y="34665"/>
                      <a:pt x="3482" y="38818"/>
                    </a:cubicBezTo>
                    <a:cubicBezTo>
                      <a:pt x="3777" y="40812"/>
                      <a:pt x="3907" y="42872"/>
                      <a:pt x="3907" y="44899"/>
                    </a:cubicBezTo>
                    <a:cubicBezTo>
                      <a:pt x="3907" y="46894"/>
                      <a:pt x="3482" y="48889"/>
                      <a:pt x="3613" y="50883"/>
                    </a:cubicBezTo>
                    <a:cubicBezTo>
                      <a:pt x="3809" y="54872"/>
                      <a:pt x="5771" y="58469"/>
                      <a:pt x="8518" y="61248"/>
                    </a:cubicBezTo>
                    <a:cubicBezTo>
                      <a:pt x="8577" y="61293"/>
                      <a:pt x="8639" y="61312"/>
                      <a:pt x="8696" y="61312"/>
                    </a:cubicBezTo>
                    <a:cubicBezTo>
                      <a:pt x="8890" y="61312"/>
                      <a:pt x="9037" y="61091"/>
                      <a:pt x="8910" y="60889"/>
                    </a:cubicBezTo>
                    <a:cubicBezTo>
                      <a:pt x="6360" y="58338"/>
                      <a:pt x="4496" y="55036"/>
                      <a:pt x="4136" y="51406"/>
                    </a:cubicBezTo>
                    <a:cubicBezTo>
                      <a:pt x="3973" y="49477"/>
                      <a:pt x="4333" y="47581"/>
                      <a:pt x="4398" y="45684"/>
                    </a:cubicBezTo>
                    <a:cubicBezTo>
                      <a:pt x="4431" y="43657"/>
                      <a:pt x="4333" y="41630"/>
                      <a:pt x="4104" y="39635"/>
                    </a:cubicBezTo>
                    <a:cubicBezTo>
                      <a:pt x="3646" y="35678"/>
                      <a:pt x="2796" y="31787"/>
                      <a:pt x="2207" y="27864"/>
                    </a:cubicBezTo>
                    <a:cubicBezTo>
                      <a:pt x="1586" y="23548"/>
                      <a:pt x="1226" y="19199"/>
                      <a:pt x="1128" y="14850"/>
                    </a:cubicBezTo>
                    <a:cubicBezTo>
                      <a:pt x="965" y="9978"/>
                      <a:pt x="899" y="5106"/>
                      <a:pt x="540" y="234"/>
                    </a:cubicBezTo>
                    <a:cubicBezTo>
                      <a:pt x="523" y="83"/>
                      <a:pt x="377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4"/>
              <p:cNvSpPr/>
              <p:nvPr/>
            </p:nvSpPr>
            <p:spPr>
              <a:xfrm>
                <a:off x="1905525" y="3168500"/>
                <a:ext cx="177975" cy="154550"/>
              </a:xfrm>
              <a:custGeom>
                <a:rect b="b" l="l" r="r" t="t"/>
                <a:pathLst>
                  <a:path extrusionOk="0" h="6182" w="7119">
                    <a:moveTo>
                      <a:pt x="6804" y="1"/>
                    </a:moveTo>
                    <a:cubicBezTo>
                      <a:pt x="6703" y="1"/>
                      <a:pt x="6599" y="51"/>
                      <a:pt x="6548" y="165"/>
                    </a:cubicBezTo>
                    <a:cubicBezTo>
                      <a:pt x="5867" y="2208"/>
                      <a:pt x="4159" y="3636"/>
                      <a:pt x="3119" y="5476"/>
                    </a:cubicBezTo>
                    <a:lnTo>
                      <a:pt x="3119" y="5476"/>
                    </a:lnTo>
                    <a:cubicBezTo>
                      <a:pt x="2550" y="3918"/>
                      <a:pt x="1473" y="2639"/>
                      <a:pt x="564" y="1276"/>
                    </a:cubicBezTo>
                    <a:cubicBezTo>
                      <a:pt x="516" y="1200"/>
                      <a:pt x="443" y="1168"/>
                      <a:pt x="369" y="1168"/>
                    </a:cubicBezTo>
                    <a:cubicBezTo>
                      <a:pt x="189" y="1168"/>
                      <a:pt x="0" y="1353"/>
                      <a:pt x="139" y="1538"/>
                    </a:cubicBezTo>
                    <a:lnTo>
                      <a:pt x="107" y="1538"/>
                    </a:lnTo>
                    <a:cubicBezTo>
                      <a:pt x="1055" y="2977"/>
                      <a:pt x="2232" y="4317"/>
                      <a:pt x="2755" y="5985"/>
                    </a:cubicBezTo>
                    <a:cubicBezTo>
                      <a:pt x="2755" y="6083"/>
                      <a:pt x="2886" y="6148"/>
                      <a:pt x="2984" y="6181"/>
                    </a:cubicBezTo>
                    <a:lnTo>
                      <a:pt x="3147" y="6181"/>
                    </a:lnTo>
                    <a:cubicBezTo>
                      <a:pt x="3246" y="6181"/>
                      <a:pt x="3344" y="6116"/>
                      <a:pt x="3376" y="6050"/>
                    </a:cubicBezTo>
                    <a:cubicBezTo>
                      <a:pt x="4390" y="3990"/>
                      <a:pt x="6286" y="2486"/>
                      <a:pt x="7039" y="328"/>
                    </a:cubicBezTo>
                    <a:cubicBezTo>
                      <a:pt x="7119" y="127"/>
                      <a:pt x="6965" y="1"/>
                      <a:pt x="6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4"/>
              <p:cNvSpPr/>
              <p:nvPr/>
            </p:nvSpPr>
            <p:spPr>
              <a:xfrm>
                <a:off x="1877300" y="3314425"/>
                <a:ext cx="210300" cy="153925"/>
              </a:xfrm>
              <a:custGeom>
                <a:rect b="b" l="l" r="r" t="t"/>
                <a:pathLst>
                  <a:path extrusionOk="0" h="6157" w="8412">
                    <a:moveTo>
                      <a:pt x="322" y="1"/>
                    </a:moveTo>
                    <a:cubicBezTo>
                      <a:pt x="161" y="1"/>
                      <a:pt x="1" y="173"/>
                      <a:pt x="91" y="377"/>
                    </a:cubicBezTo>
                    <a:cubicBezTo>
                      <a:pt x="1268" y="2404"/>
                      <a:pt x="2936" y="4072"/>
                      <a:pt x="4211" y="6034"/>
                    </a:cubicBezTo>
                    <a:cubicBezTo>
                      <a:pt x="4276" y="6115"/>
                      <a:pt x="4366" y="6156"/>
                      <a:pt x="4452" y="6156"/>
                    </a:cubicBezTo>
                    <a:cubicBezTo>
                      <a:pt x="4538" y="6156"/>
                      <a:pt x="4620" y="6115"/>
                      <a:pt x="4669" y="6034"/>
                    </a:cubicBezTo>
                    <a:cubicBezTo>
                      <a:pt x="5813" y="4399"/>
                      <a:pt x="7383" y="3025"/>
                      <a:pt x="8298" y="1194"/>
                    </a:cubicBezTo>
                    <a:cubicBezTo>
                      <a:pt x="8411" y="991"/>
                      <a:pt x="8228" y="804"/>
                      <a:pt x="8061" y="804"/>
                    </a:cubicBezTo>
                    <a:cubicBezTo>
                      <a:pt x="7986" y="804"/>
                      <a:pt x="7914" y="841"/>
                      <a:pt x="7873" y="933"/>
                    </a:cubicBezTo>
                    <a:cubicBezTo>
                      <a:pt x="7018" y="2643"/>
                      <a:pt x="5592" y="3954"/>
                      <a:pt x="4448" y="5453"/>
                    </a:cubicBezTo>
                    <a:lnTo>
                      <a:pt x="4448" y="5453"/>
                    </a:lnTo>
                    <a:cubicBezTo>
                      <a:pt x="3181" y="3653"/>
                      <a:pt x="1659" y="2030"/>
                      <a:pt x="516" y="115"/>
                    </a:cubicBezTo>
                    <a:cubicBezTo>
                      <a:pt x="466" y="35"/>
                      <a:pt x="394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4"/>
              <p:cNvSpPr/>
              <p:nvPr/>
            </p:nvSpPr>
            <p:spPr>
              <a:xfrm>
                <a:off x="1843250" y="3443225"/>
                <a:ext cx="294200" cy="204375"/>
              </a:xfrm>
              <a:custGeom>
                <a:rect b="b" l="l" r="r" t="t"/>
                <a:pathLst>
                  <a:path extrusionOk="0" h="8175" w="11768">
                    <a:moveTo>
                      <a:pt x="11417" y="0"/>
                    </a:moveTo>
                    <a:cubicBezTo>
                      <a:pt x="11342" y="0"/>
                      <a:pt x="11270" y="38"/>
                      <a:pt x="11230" y="129"/>
                    </a:cubicBezTo>
                    <a:cubicBezTo>
                      <a:pt x="10001" y="2840"/>
                      <a:pt x="8042" y="5034"/>
                      <a:pt x="6438" y="7503"/>
                    </a:cubicBezTo>
                    <a:lnTo>
                      <a:pt x="6438" y="7503"/>
                    </a:lnTo>
                    <a:cubicBezTo>
                      <a:pt x="4513" y="5600"/>
                      <a:pt x="2450" y="3808"/>
                      <a:pt x="538" y="1895"/>
                    </a:cubicBezTo>
                    <a:cubicBezTo>
                      <a:pt x="486" y="1844"/>
                      <a:pt x="428" y="1822"/>
                      <a:pt x="371" y="1822"/>
                    </a:cubicBezTo>
                    <a:cubicBezTo>
                      <a:pt x="176" y="1822"/>
                      <a:pt x="1" y="2078"/>
                      <a:pt x="178" y="2255"/>
                    </a:cubicBezTo>
                    <a:cubicBezTo>
                      <a:pt x="2172" y="4249"/>
                      <a:pt x="4298" y="6113"/>
                      <a:pt x="6292" y="8108"/>
                    </a:cubicBezTo>
                    <a:cubicBezTo>
                      <a:pt x="6350" y="8151"/>
                      <a:pt x="6419" y="8175"/>
                      <a:pt x="6487" y="8175"/>
                    </a:cubicBezTo>
                    <a:cubicBezTo>
                      <a:pt x="6576" y="8175"/>
                      <a:pt x="6662" y="8135"/>
                      <a:pt x="6718" y="8042"/>
                    </a:cubicBezTo>
                    <a:cubicBezTo>
                      <a:pt x="8352" y="5459"/>
                      <a:pt x="10412" y="3203"/>
                      <a:pt x="11655" y="391"/>
                    </a:cubicBezTo>
                    <a:cubicBezTo>
                      <a:pt x="11768" y="188"/>
                      <a:pt x="11585" y="0"/>
                      <a:pt x="11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4"/>
              <p:cNvSpPr/>
              <p:nvPr/>
            </p:nvSpPr>
            <p:spPr>
              <a:xfrm>
                <a:off x="1863700" y="3664300"/>
                <a:ext cx="294775" cy="191725"/>
              </a:xfrm>
              <a:custGeom>
                <a:rect b="b" l="l" r="r" t="t"/>
                <a:pathLst>
                  <a:path extrusionOk="0" h="7669" w="11791">
                    <a:moveTo>
                      <a:pt x="11436" y="0"/>
                    </a:moveTo>
                    <a:cubicBezTo>
                      <a:pt x="11358" y="0"/>
                      <a:pt x="11280" y="34"/>
                      <a:pt x="11229" y="115"/>
                    </a:cubicBezTo>
                    <a:cubicBezTo>
                      <a:pt x="9743" y="2424"/>
                      <a:pt x="8073" y="4610"/>
                      <a:pt x="6722" y="7030"/>
                    </a:cubicBezTo>
                    <a:lnTo>
                      <a:pt x="6722" y="7030"/>
                    </a:lnTo>
                    <a:cubicBezTo>
                      <a:pt x="4518" y="5560"/>
                      <a:pt x="2466" y="3880"/>
                      <a:pt x="537" y="2077"/>
                    </a:cubicBezTo>
                    <a:cubicBezTo>
                      <a:pt x="485" y="2025"/>
                      <a:pt x="427" y="2003"/>
                      <a:pt x="370" y="2003"/>
                    </a:cubicBezTo>
                    <a:cubicBezTo>
                      <a:pt x="176" y="2003"/>
                      <a:pt x="0" y="2259"/>
                      <a:pt x="177" y="2436"/>
                    </a:cubicBezTo>
                    <a:cubicBezTo>
                      <a:pt x="2205" y="4333"/>
                      <a:pt x="4363" y="6066"/>
                      <a:pt x="6684" y="7635"/>
                    </a:cubicBezTo>
                    <a:cubicBezTo>
                      <a:pt x="6728" y="7657"/>
                      <a:pt x="6771" y="7668"/>
                      <a:pt x="6814" y="7668"/>
                    </a:cubicBezTo>
                    <a:cubicBezTo>
                      <a:pt x="6899" y="7668"/>
                      <a:pt x="6979" y="7625"/>
                      <a:pt x="7044" y="7537"/>
                    </a:cubicBezTo>
                    <a:cubicBezTo>
                      <a:pt x="8385" y="5020"/>
                      <a:pt x="10118" y="2763"/>
                      <a:pt x="11654" y="377"/>
                    </a:cubicBezTo>
                    <a:cubicBezTo>
                      <a:pt x="11790" y="173"/>
                      <a:pt x="11613" y="0"/>
                      <a:pt x="1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4"/>
              <p:cNvSpPr/>
              <p:nvPr/>
            </p:nvSpPr>
            <p:spPr>
              <a:xfrm>
                <a:off x="1854875" y="3855800"/>
                <a:ext cx="302475" cy="171125"/>
              </a:xfrm>
              <a:custGeom>
                <a:rect b="b" l="l" r="r" t="t"/>
                <a:pathLst>
                  <a:path extrusionOk="0" h="6845" w="12099">
                    <a:moveTo>
                      <a:pt x="379" y="0"/>
                    </a:moveTo>
                    <a:cubicBezTo>
                      <a:pt x="171" y="0"/>
                      <a:pt x="1" y="256"/>
                      <a:pt x="203" y="433"/>
                    </a:cubicBezTo>
                    <a:cubicBezTo>
                      <a:pt x="2656" y="2722"/>
                      <a:pt x="5272" y="4847"/>
                      <a:pt x="8018" y="6809"/>
                    </a:cubicBezTo>
                    <a:cubicBezTo>
                      <a:pt x="8056" y="6834"/>
                      <a:pt x="8098" y="6845"/>
                      <a:pt x="8141" y="6845"/>
                    </a:cubicBezTo>
                    <a:cubicBezTo>
                      <a:pt x="8211" y="6845"/>
                      <a:pt x="8285" y="6817"/>
                      <a:pt x="8345" y="6777"/>
                    </a:cubicBezTo>
                    <a:cubicBezTo>
                      <a:pt x="9784" y="4946"/>
                      <a:pt x="11288" y="3049"/>
                      <a:pt x="12040" y="826"/>
                    </a:cubicBezTo>
                    <a:cubicBezTo>
                      <a:pt x="12099" y="631"/>
                      <a:pt x="11948" y="505"/>
                      <a:pt x="11796" y="505"/>
                    </a:cubicBezTo>
                    <a:cubicBezTo>
                      <a:pt x="11693" y="505"/>
                      <a:pt x="11589" y="563"/>
                      <a:pt x="11550" y="695"/>
                    </a:cubicBezTo>
                    <a:cubicBezTo>
                      <a:pt x="10854" y="2750"/>
                      <a:pt x="9456" y="4530"/>
                      <a:pt x="8122" y="6241"/>
                    </a:cubicBezTo>
                    <a:lnTo>
                      <a:pt x="8122" y="6241"/>
                    </a:lnTo>
                    <a:cubicBezTo>
                      <a:pt x="5466" y="4373"/>
                      <a:pt x="2936" y="2286"/>
                      <a:pt x="563" y="74"/>
                    </a:cubicBezTo>
                    <a:cubicBezTo>
                      <a:pt x="504" y="22"/>
                      <a:pt x="440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4"/>
              <p:cNvSpPr/>
              <p:nvPr/>
            </p:nvSpPr>
            <p:spPr>
              <a:xfrm>
                <a:off x="1922275" y="4039125"/>
                <a:ext cx="239700" cy="137325"/>
              </a:xfrm>
              <a:custGeom>
                <a:rect b="b" l="l" r="r" t="t"/>
                <a:pathLst>
                  <a:path extrusionOk="0" h="5493" w="9588">
                    <a:moveTo>
                      <a:pt x="9240" y="0"/>
                    </a:moveTo>
                    <a:cubicBezTo>
                      <a:pt x="9164" y="0"/>
                      <a:pt x="9091" y="38"/>
                      <a:pt x="9050" y="130"/>
                    </a:cubicBezTo>
                    <a:cubicBezTo>
                      <a:pt x="8204" y="1791"/>
                      <a:pt x="7028" y="3301"/>
                      <a:pt x="6039" y="4921"/>
                    </a:cubicBezTo>
                    <a:lnTo>
                      <a:pt x="6039" y="4921"/>
                    </a:lnTo>
                    <a:cubicBezTo>
                      <a:pt x="3920" y="3669"/>
                      <a:pt x="2385" y="1686"/>
                      <a:pt x="450" y="196"/>
                    </a:cubicBezTo>
                    <a:cubicBezTo>
                      <a:pt x="403" y="161"/>
                      <a:pt x="358" y="145"/>
                      <a:pt x="315" y="145"/>
                    </a:cubicBezTo>
                    <a:cubicBezTo>
                      <a:pt x="121" y="145"/>
                      <a:pt x="1" y="466"/>
                      <a:pt x="189" y="653"/>
                    </a:cubicBezTo>
                    <a:cubicBezTo>
                      <a:pt x="2216" y="2158"/>
                      <a:pt x="3753" y="4250"/>
                      <a:pt x="6009" y="5460"/>
                    </a:cubicBezTo>
                    <a:cubicBezTo>
                      <a:pt x="6042" y="5482"/>
                      <a:pt x="6082" y="5493"/>
                      <a:pt x="6123" y="5493"/>
                    </a:cubicBezTo>
                    <a:cubicBezTo>
                      <a:pt x="6205" y="5493"/>
                      <a:pt x="6292" y="5449"/>
                      <a:pt x="6336" y="5362"/>
                    </a:cubicBezTo>
                    <a:cubicBezTo>
                      <a:pt x="7350" y="3694"/>
                      <a:pt x="8592" y="2125"/>
                      <a:pt x="9475" y="359"/>
                    </a:cubicBezTo>
                    <a:cubicBezTo>
                      <a:pt x="9587" y="180"/>
                      <a:pt x="94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7" name="Google Shape;587;p24"/>
            <p:cNvSpPr/>
            <p:nvPr/>
          </p:nvSpPr>
          <p:spPr>
            <a:xfrm rot="4565606">
              <a:off x="642010" y="1668384"/>
              <a:ext cx="472489" cy="1996458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8" name="Google Shape;588;p24"/>
            <p:cNvGrpSpPr/>
            <p:nvPr/>
          </p:nvGrpSpPr>
          <p:grpSpPr>
            <a:xfrm rot="582567">
              <a:off x="-106165" y="1816891"/>
              <a:ext cx="1294561" cy="1244937"/>
              <a:chOff x="6624525" y="1838863"/>
              <a:chExt cx="956750" cy="920075"/>
            </a:xfrm>
          </p:grpSpPr>
          <p:sp>
            <p:nvSpPr>
              <p:cNvPr id="589" name="Google Shape;589;p24"/>
              <p:cNvSpPr/>
              <p:nvPr/>
            </p:nvSpPr>
            <p:spPr>
              <a:xfrm>
                <a:off x="6624525" y="1838863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4"/>
              <p:cNvSpPr/>
              <p:nvPr/>
            </p:nvSpPr>
            <p:spPr>
              <a:xfrm>
                <a:off x="6749225" y="1983763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4"/>
              <p:cNvSpPr/>
              <p:nvPr/>
            </p:nvSpPr>
            <p:spPr>
              <a:xfrm>
                <a:off x="6813650" y="2412463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4"/>
              <p:cNvSpPr/>
              <p:nvPr/>
            </p:nvSpPr>
            <p:spPr>
              <a:xfrm>
                <a:off x="6938075" y="2231038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7094050" y="2121688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7206850" y="2012738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" name="Google Shape;595;p24"/>
            <p:cNvGrpSpPr/>
            <p:nvPr/>
          </p:nvGrpSpPr>
          <p:grpSpPr>
            <a:xfrm rot="5400000">
              <a:off x="-227254" y="2783000"/>
              <a:ext cx="979622" cy="756603"/>
              <a:chOff x="5419242" y="2066029"/>
              <a:chExt cx="618800" cy="477925"/>
            </a:xfrm>
          </p:grpSpPr>
          <p:sp>
            <p:nvSpPr>
              <p:cNvPr id="596" name="Google Shape;596;p24"/>
              <p:cNvSpPr/>
              <p:nvPr/>
            </p:nvSpPr>
            <p:spPr>
              <a:xfrm>
                <a:off x="5419242" y="2066029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5491192" y="2236904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4"/>
              <p:cNvSpPr/>
              <p:nvPr/>
            </p:nvSpPr>
            <p:spPr>
              <a:xfrm>
                <a:off x="5551517" y="2291104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4"/>
              <p:cNvSpPr/>
              <p:nvPr/>
            </p:nvSpPr>
            <p:spPr>
              <a:xfrm>
                <a:off x="5607592" y="2290979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4"/>
              <p:cNvSpPr/>
              <p:nvPr/>
            </p:nvSpPr>
            <p:spPr>
              <a:xfrm>
                <a:off x="5611117" y="2372829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1" name="Google Shape;601;p24"/>
            <p:cNvGrpSpPr/>
            <p:nvPr/>
          </p:nvGrpSpPr>
          <p:grpSpPr>
            <a:xfrm>
              <a:off x="1284110" y="2035613"/>
              <a:ext cx="113650" cy="99750"/>
              <a:chOff x="5042000" y="1255775"/>
              <a:chExt cx="113650" cy="99750"/>
            </a:xfrm>
          </p:grpSpPr>
          <p:sp>
            <p:nvSpPr>
              <p:cNvPr id="602" name="Google Shape;602;p24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4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5" name="Google Shape;605;p24"/>
            <p:cNvGrpSpPr/>
            <p:nvPr/>
          </p:nvGrpSpPr>
          <p:grpSpPr>
            <a:xfrm>
              <a:off x="677660" y="3496188"/>
              <a:ext cx="113650" cy="99750"/>
              <a:chOff x="5042000" y="1255775"/>
              <a:chExt cx="113650" cy="99750"/>
            </a:xfrm>
          </p:grpSpPr>
          <p:sp>
            <p:nvSpPr>
              <p:cNvPr id="606" name="Google Shape;606;p24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4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7">
    <p:bg>
      <p:bgPr>
        <a:solidFill>
          <a:schemeClr val="dk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 txBox="1"/>
          <p:nvPr>
            <p:ph type="title"/>
          </p:nvPr>
        </p:nvSpPr>
        <p:spPr>
          <a:xfrm>
            <a:off x="4595650" y="407305"/>
            <a:ext cx="3698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12" name="Google Shape;612;p26"/>
          <p:cNvSpPr txBox="1"/>
          <p:nvPr>
            <p:ph idx="2" type="title"/>
          </p:nvPr>
        </p:nvSpPr>
        <p:spPr>
          <a:xfrm>
            <a:off x="4595650" y="953000"/>
            <a:ext cx="36981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9pPr>
          </a:lstStyle>
          <a:p/>
        </p:txBody>
      </p:sp>
      <p:sp>
        <p:nvSpPr>
          <p:cNvPr id="613" name="Google Shape;613;p26"/>
          <p:cNvSpPr txBox="1"/>
          <p:nvPr>
            <p:ph idx="1" type="subTitle"/>
          </p:nvPr>
        </p:nvSpPr>
        <p:spPr>
          <a:xfrm>
            <a:off x="1241038" y="1234737"/>
            <a:ext cx="3045900" cy="22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marR="38100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marR="38100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marR="38100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marR="38100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marR="38100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marR="38100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marR="38100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marR="38100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14" name="Google Shape;614;p26"/>
          <p:cNvSpPr/>
          <p:nvPr/>
        </p:nvSpPr>
        <p:spPr>
          <a:xfrm flipH="1">
            <a:off x="-771625" y="953000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6"/>
          <p:cNvSpPr/>
          <p:nvPr/>
        </p:nvSpPr>
        <p:spPr>
          <a:xfrm>
            <a:off x="-8550" y="3730800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6"/>
          <p:cNvSpPr/>
          <p:nvPr/>
        </p:nvSpPr>
        <p:spPr>
          <a:xfrm flipH="1">
            <a:off x="1958087" y="-30820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6"/>
          <p:cNvSpPr/>
          <p:nvPr/>
        </p:nvSpPr>
        <p:spPr>
          <a:xfrm flipH="1">
            <a:off x="8518581" y="1850638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6"/>
          <p:cNvSpPr/>
          <p:nvPr/>
        </p:nvSpPr>
        <p:spPr>
          <a:xfrm>
            <a:off x="4595649" y="4687876"/>
            <a:ext cx="803065" cy="366043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7_1">
    <p:bg>
      <p:bgPr>
        <a:solidFill>
          <a:schemeClr val="dk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7"/>
          <p:cNvSpPr txBox="1"/>
          <p:nvPr>
            <p:ph type="title"/>
          </p:nvPr>
        </p:nvSpPr>
        <p:spPr>
          <a:xfrm>
            <a:off x="824613" y="3142867"/>
            <a:ext cx="3698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21" name="Google Shape;621;p27"/>
          <p:cNvSpPr txBox="1"/>
          <p:nvPr>
            <p:ph idx="2" type="title"/>
          </p:nvPr>
        </p:nvSpPr>
        <p:spPr>
          <a:xfrm>
            <a:off x="824600" y="3688574"/>
            <a:ext cx="36981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9pPr>
          </a:lstStyle>
          <a:p/>
        </p:txBody>
      </p:sp>
      <p:sp>
        <p:nvSpPr>
          <p:cNvPr id="622" name="Google Shape;622;p27"/>
          <p:cNvSpPr txBox="1"/>
          <p:nvPr>
            <p:ph idx="1" type="subTitle"/>
          </p:nvPr>
        </p:nvSpPr>
        <p:spPr>
          <a:xfrm>
            <a:off x="4887538" y="1234737"/>
            <a:ext cx="3045900" cy="22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23" name="Google Shape;623;p27"/>
          <p:cNvSpPr/>
          <p:nvPr/>
        </p:nvSpPr>
        <p:spPr>
          <a:xfrm>
            <a:off x="4950487" y="4567176"/>
            <a:ext cx="803065" cy="366043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7"/>
          <p:cNvSpPr/>
          <p:nvPr/>
        </p:nvSpPr>
        <p:spPr>
          <a:xfrm flipH="1">
            <a:off x="4278675" y="-73058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7"/>
          <p:cNvSpPr/>
          <p:nvPr/>
        </p:nvSpPr>
        <p:spPr>
          <a:xfrm flipH="1">
            <a:off x="53831" y="1530163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8298250" y="36885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7_1_1">
    <p:bg>
      <p:bgPr>
        <a:solidFill>
          <a:schemeClr val="dk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8"/>
          <p:cNvSpPr txBox="1"/>
          <p:nvPr>
            <p:ph type="title"/>
          </p:nvPr>
        </p:nvSpPr>
        <p:spPr>
          <a:xfrm>
            <a:off x="951350" y="411480"/>
            <a:ext cx="3698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29" name="Google Shape;629;p28"/>
          <p:cNvSpPr txBox="1"/>
          <p:nvPr>
            <p:ph idx="2" type="title"/>
          </p:nvPr>
        </p:nvSpPr>
        <p:spPr>
          <a:xfrm>
            <a:off x="951338" y="1023540"/>
            <a:ext cx="3698100" cy="8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9pPr>
          </a:lstStyle>
          <a:p/>
        </p:txBody>
      </p:sp>
      <p:sp>
        <p:nvSpPr>
          <p:cNvPr id="630" name="Google Shape;630;p28"/>
          <p:cNvSpPr txBox="1"/>
          <p:nvPr>
            <p:ph idx="1" type="subTitle"/>
          </p:nvPr>
        </p:nvSpPr>
        <p:spPr>
          <a:xfrm>
            <a:off x="4887538" y="1234737"/>
            <a:ext cx="3045900" cy="22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31" name="Google Shape;631;p28"/>
          <p:cNvSpPr/>
          <p:nvPr/>
        </p:nvSpPr>
        <p:spPr>
          <a:xfrm flipH="1">
            <a:off x="3719475" y="4449950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8"/>
          <p:cNvSpPr/>
          <p:nvPr/>
        </p:nvSpPr>
        <p:spPr>
          <a:xfrm>
            <a:off x="5175988" y="-1073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8"/>
          <p:cNvSpPr/>
          <p:nvPr/>
        </p:nvSpPr>
        <p:spPr>
          <a:xfrm flipH="1">
            <a:off x="185318" y="2249138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8"/>
          <p:cNvSpPr/>
          <p:nvPr/>
        </p:nvSpPr>
        <p:spPr>
          <a:xfrm>
            <a:off x="8717449" y="911351"/>
            <a:ext cx="803065" cy="366043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085124" y="4450151"/>
            <a:ext cx="803065" cy="366043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_1_1_1">
    <p:bg>
      <p:bgPr>
        <a:solidFill>
          <a:schemeClr val="dk1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9"/>
          <p:cNvSpPr txBox="1"/>
          <p:nvPr>
            <p:ph type="title"/>
          </p:nvPr>
        </p:nvSpPr>
        <p:spPr>
          <a:xfrm>
            <a:off x="3741141" y="1251010"/>
            <a:ext cx="3698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38" name="Google Shape;638;p29"/>
          <p:cNvSpPr txBox="1"/>
          <p:nvPr>
            <p:ph idx="2" type="title"/>
          </p:nvPr>
        </p:nvSpPr>
        <p:spPr>
          <a:xfrm>
            <a:off x="3741138" y="1796712"/>
            <a:ext cx="36981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9pPr>
          </a:lstStyle>
          <a:p/>
        </p:txBody>
      </p:sp>
      <p:sp>
        <p:nvSpPr>
          <p:cNvPr id="639" name="Google Shape;639;p29"/>
          <p:cNvSpPr txBox="1"/>
          <p:nvPr>
            <p:ph idx="1" type="subTitle"/>
          </p:nvPr>
        </p:nvSpPr>
        <p:spPr>
          <a:xfrm>
            <a:off x="1976800" y="3326588"/>
            <a:ext cx="4894200" cy="7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40" name="Google Shape;640;p29"/>
          <p:cNvSpPr/>
          <p:nvPr/>
        </p:nvSpPr>
        <p:spPr>
          <a:xfrm>
            <a:off x="5523900" y="530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9"/>
          <p:cNvSpPr/>
          <p:nvPr/>
        </p:nvSpPr>
        <p:spPr>
          <a:xfrm>
            <a:off x="-68838" y="4126401"/>
            <a:ext cx="803065" cy="366043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9"/>
          <p:cNvSpPr/>
          <p:nvPr/>
        </p:nvSpPr>
        <p:spPr>
          <a:xfrm>
            <a:off x="8087662" y="2250442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9"/>
          <p:cNvSpPr/>
          <p:nvPr/>
        </p:nvSpPr>
        <p:spPr>
          <a:xfrm flipH="1">
            <a:off x="201356" y="1053588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9"/>
          <p:cNvSpPr/>
          <p:nvPr/>
        </p:nvSpPr>
        <p:spPr>
          <a:xfrm flipH="1">
            <a:off x="5732675" y="45386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7_1_1_1_1">
    <p:bg>
      <p:bgPr>
        <a:solidFill>
          <a:schemeClr val="dk1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0"/>
          <p:cNvSpPr txBox="1"/>
          <p:nvPr>
            <p:ph type="title"/>
          </p:nvPr>
        </p:nvSpPr>
        <p:spPr>
          <a:xfrm>
            <a:off x="1383563" y="1246439"/>
            <a:ext cx="31119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47" name="Google Shape;647;p30"/>
          <p:cNvSpPr txBox="1"/>
          <p:nvPr>
            <p:ph idx="2" type="title"/>
          </p:nvPr>
        </p:nvSpPr>
        <p:spPr>
          <a:xfrm>
            <a:off x="1383563" y="1792139"/>
            <a:ext cx="31119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9pPr>
          </a:lstStyle>
          <a:p/>
        </p:txBody>
      </p:sp>
      <p:sp>
        <p:nvSpPr>
          <p:cNvPr id="648" name="Google Shape;648;p30"/>
          <p:cNvSpPr txBox="1"/>
          <p:nvPr>
            <p:ph idx="1" type="subTitle"/>
          </p:nvPr>
        </p:nvSpPr>
        <p:spPr>
          <a:xfrm>
            <a:off x="1446550" y="3236825"/>
            <a:ext cx="5757000" cy="9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49" name="Google Shape;649;p30"/>
          <p:cNvSpPr/>
          <p:nvPr/>
        </p:nvSpPr>
        <p:spPr>
          <a:xfrm>
            <a:off x="-8550" y="26919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0"/>
          <p:cNvSpPr/>
          <p:nvPr/>
        </p:nvSpPr>
        <p:spPr>
          <a:xfrm flipH="1">
            <a:off x="7768875" y="699617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0"/>
          <p:cNvSpPr/>
          <p:nvPr/>
        </p:nvSpPr>
        <p:spPr>
          <a:xfrm flipH="1">
            <a:off x="4001781" y="171313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0"/>
          <p:cNvSpPr/>
          <p:nvPr/>
        </p:nvSpPr>
        <p:spPr>
          <a:xfrm flipH="1">
            <a:off x="7861563" y="44640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309" y="1901952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5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97000" y="2751425"/>
            <a:ext cx="2407200" cy="15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accent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8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1"/>
          <p:cNvSpPr txBox="1"/>
          <p:nvPr>
            <p:ph type="title"/>
          </p:nvPr>
        </p:nvSpPr>
        <p:spPr>
          <a:xfrm>
            <a:off x="5151850" y="1762086"/>
            <a:ext cx="3415200" cy="19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ext 2">
  <p:cSld name="CUSTOM_9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2"/>
          <p:cNvSpPr txBox="1"/>
          <p:nvPr>
            <p:ph type="title"/>
          </p:nvPr>
        </p:nvSpPr>
        <p:spPr>
          <a:xfrm>
            <a:off x="3568800" y="536375"/>
            <a:ext cx="2704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1pPr>
            <a:lvl2pPr lvl="1" marR="3810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2pPr>
            <a:lvl3pPr lvl="2" marR="3810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3pPr>
            <a:lvl4pPr lvl="3" marR="3810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4pPr>
            <a:lvl5pPr lvl="4" marR="3810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5pPr>
            <a:lvl6pPr lvl="5" marR="3810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6pPr>
            <a:lvl7pPr lvl="6" marR="3810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7pPr>
            <a:lvl8pPr lvl="7" marR="3810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8pPr>
            <a:lvl9pPr lvl="8" marR="3810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5504688" y="2139696"/>
            <a:ext cx="2368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1709928" y="2139696"/>
            <a:ext cx="2368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title"/>
          </p:nvPr>
        </p:nvSpPr>
        <p:spPr>
          <a:xfrm>
            <a:off x="1453896" y="1271016"/>
            <a:ext cx="24324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title"/>
          </p:nvPr>
        </p:nvSpPr>
        <p:spPr>
          <a:xfrm>
            <a:off x="5252796" y="1271016"/>
            <a:ext cx="24324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292813" y="1450913"/>
            <a:ext cx="2313300" cy="17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5151975" y="1743288"/>
            <a:ext cx="3415200" cy="15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4318325" y="31728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Nanum Pen Script"/>
              <a:buNone/>
              <a:defRPr b="1" sz="6000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sz="28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sz="28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sz="28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sz="28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sz="28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sz="28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sz="28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sz="28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●"/>
              <a:defRPr sz="18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○"/>
              <a:defRPr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■"/>
              <a:defRPr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●"/>
              <a:defRPr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○"/>
              <a:defRPr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■"/>
              <a:defRPr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●"/>
              <a:defRPr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○"/>
              <a:defRPr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Nunito"/>
              <a:buChar char="■"/>
              <a:defRPr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9FPU4F-Ajh8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3"/>
          <p:cNvSpPr txBox="1"/>
          <p:nvPr>
            <p:ph type="ctrTitle"/>
          </p:nvPr>
        </p:nvSpPr>
        <p:spPr>
          <a:xfrm>
            <a:off x="1766390" y="1160400"/>
            <a:ext cx="5611200" cy="28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Are you happy?</a:t>
            </a:r>
            <a:r>
              <a:rPr lang="en" sz="6600"/>
              <a:t> </a:t>
            </a:r>
            <a:endParaRPr sz="6600"/>
          </a:p>
        </p:txBody>
      </p:sp>
      <p:grpSp>
        <p:nvGrpSpPr>
          <p:cNvPr id="662" name="Google Shape;662;p33"/>
          <p:cNvGrpSpPr/>
          <p:nvPr/>
        </p:nvGrpSpPr>
        <p:grpSpPr>
          <a:xfrm>
            <a:off x="7066373" y="2361775"/>
            <a:ext cx="311226" cy="419913"/>
            <a:chOff x="4716975" y="1463450"/>
            <a:chExt cx="261975" cy="340700"/>
          </a:xfrm>
        </p:grpSpPr>
        <p:sp>
          <p:nvSpPr>
            <p:cNvPr id="663" name="Google Shape;663;p33"/>
            <p:cNvSpPr/>
            <p:nvPr/>
          </p:nvSpPr>
          <p:spPr>
            <a:xfrm>
              <a:off x="4754325" y="1583975"/>
              <a:ext cx="224625" cy="77675"/>
            </a:xfrm>
            <a:custGeom>
              <a:rect b="b" l="l" r="r" t="t"/>
              <a:pathLst>
                <a:path extrusionOk="0" h="3107" w="8985">
                  <a:moveTo>
                    <a:pt x="7492" y="0"/>
                  </a:moveTo>
                  <a:cubicBezTo>
                    <a:pt x="7427" y="0"/>
                    <a:pt x="7360" y="6"/>
                    <a:pt x="7289" y="17"/>
                  </a:cubicBezTo>
                  <a:lnTo>
                    <a:pt x="1338" y="867"/>
                  </a:lnTo>
                  <a:cubicBezTo>
                    <a:pt x="1" y="1085"/>
                    <a:pt x="231" y="3107"/>
                    <a:pt x="1495" y="3107"/>
                  </a:cubicBezTo>
                  <a:cubicBezTo>
                    <a:pt x="1560" y="3107"/>
                    <a:pt x="1628" y="3102"/>
                    <a:pt x="1698" y="3090"/>
                  </a:cubicBezTo>
                  <a:lnTo>
                    <a:pt x="7616" y="2240"/>
                  </a:lnTo>
                  <a:cubicBezTo>
                    <a:pt x="8985" y="2023"/>
                    <a:pt x="8756" y="0"/>
                    <a:pt x="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4716975" y="1463450"/>
              <a:ext cx="130400" cy="128250"/>
            </a:xfrm>
            <a:custGeom>
              <a:rect b="b" l="l" r="r" t="t"/>
              <a:pathLst>
                <a:path extrusionOk="0" h="5130" w="5216">
                  <a:moveTo>
                    <a:pt x="3637" y="1"/>
                  </a:moveTo>
                  <a:cubicBezTo>
                    <a:pt x="3336" y="1"/>
                    <a:pt x="3032" y="134"/>
                    <a:pt x="2799" y="456"/>
                  </a:cubicBezTo>
                  <a:lnTo>
                    <a:pt x="641" y="3334"/>
                  </a:lnTo>
                  <a:cubicBezTo>
                    <a:pt x="0" y="4189"/>
                    <a:pt x="791" y="5130"/>
                    <a:pt x="1597" y="5130"/>
                  </a:cubicBezTo>
                  <a:cubicBezTo>
                    <a:pt x="1901" y="5130"/>
                    <a:pt x="2207" y="4996"/>
                    <a:pt x="2440" y="4674"/>
                  </a:cubicBezTo>
                  <a:lnTo>
                    <a:pt x="4598" y="1797"/>
                  </a:lnTo>
                  <a:cubicBezTo>
                    <a:pt x="5215" y="942"/>
                    <a:pt x="4436" y="1"/>
                    <a:pt x="3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4759650" y="1706775"/>
              <a:ext cx="135700" cy="97375"/>
            </a:xfrm>
            <a:custGeom>
              <a:rect b="b" l="l" r="r" t="t"/>
              <a:pathLst>
                <a:path extrusionOk="0" h="3895" w="5428">
                  <a:moveTo>
                    <a:pt x="1607" y="1"/>
                  </a:moveTo>
                  <a:cubicBezTo>
                    <a:pt x="687" y="1"/>
                    <a:pt x="0" y="1320"/>
                    <a:pt x="929" y="2037"/>
                  </a:cubicBezTo>
                  <a:cubicBezTo>
                    <a:pt x="1648" y="2560"/>
                    <a:pt x="2400" y="3116"/>
                    <a:pt x="3152" y="3672"/>
                  </a:cubicBezTo>
                  <a:cubicBezTo>
                    <a:pt x="3362" y="3828"/>
                    <a:pt x="3579" y="3894"/>
                    <a:pt x="3785" y="3894"/>
                  </a:cubicBezTo>
                  <a:cubicBezTo>
                    <a:pt x="4705" y="3894"/>
                    <a:pt x="5428" y="2568"/>
                    <a:pt x="4493" y="1873"/>
                  </a:cubicBezTo>
                  <a:lnTo>
                    <a:pt x="2270" y="238"/>
                  </a:lnTo>
                  <a:cubicBezTo>
                    <a:pt x="2048" y="72"/>
                    <a:pt x="1821" y="1"/>
                    <a:pt x="1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grpSp>
        <p:nvGrpSpPr>
          <p:cNvPr id="666" name="Google Shape;666;p33"/>
          <p:cNvGrpSpPr/>
          <p:nvPr/>
        </p:nvGrpSpPr>
        <p:grpSpPr>
          <a:xfrm flipH="1">
            <a:off x="1836074" y="2361787"/>
            <a:ext cx="311226" cy="419913"/>
            <a:chOff x="4716975" y="1463450"/>
            <a:chExt cx="261975" cy="340700"/>
          </a:xfrm>
        </p:grpSpPr>
        <p:sp>
          <p:nvSpPr>
            <p:cNvPr id="667" name="Google Shape;667;p33"/>
            <p:cNvSpPr/>
            <p:nvPr/>
          </p:nvSpPr>
          <p:spPr>
            <a:xfrm>
              <a:off x="4754325" y="1583975"/>
              <a:ext cx="224625" cy="77675"/>
            </a:xfrm>
            <a:custGeom>
              <a:rect b="b" l="l" r="r" t="t"/>
              <a:pathLst>
                <a:path extrusionOk="0" h="3107" w="8985">
                  <a:moveTo>
                    <a:pt x="7492" y="0"/>
                  </a:moveTo>
                  <a:cubicBezTo>
                    <a:pt x="7427" y="0"/>
                    <a:pt x="7360" y="6"/>
                    <a:pt x="7289" y="17"/>
                  </a:cubicBezTo>
                  <a:lnTo>
                    <a:pt x="1338" y="867"/>
                  </a:lnTo>
                  <a:cubicBezTo>
                    <a:pt x="1" y="1085"/>
                    <a:pt x="231" y="3107"/>
                    <a:pt x="1495" y="3107"/>
                  </a:cubicBezTo>
                  <a:cubicBezTo>
                    <a:pt x="1560" y="3107"/>
                    <a:pt x="1628" y="3102"/>
                    <a:pt x="1698" y="3090"/>
                  </a:cubicBezTo>
                  <a:lnTo>
                    <a:pt x="7616" y="2240"/>
                  </a:lnTo>
                  <a:cubicBezTo>
                    <a:pt x="8985" y="2023"/>
                    <a:pt x="8756" y="0"/>
                    <a:pt x="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4716975" y="1463450"/>
              <a:ext cx="130400" cy="128250"/>
            </a:xfrm>
            <a:custGeom>
              <a:rect b="b" l="l" r="r" t="t"/>
              <a:pathLst>
                <a:path extrusionOk="0" h="5130" w="5216">
                  <a:moveTo>
                    <a:pt x="3637" y="1"/>
                  </a:moveTo>
                  <a:cubicBezTo>
                    <a:pt x="3336" y="1"/>
                    <a:pt x="3032" y="134"/>
                    <a:pt x="2799" y="456"/>
                  </a:cubicBezTo>
                  <a:lnTo>
                    <a:pt x="641" y="3334"/>
                  </a:lnTo>
                  <a:cubicBezTo>
                    <a:pt x="0" y="4189"/>
                    <a:pt x="791" y="5130"/>
                    <a:pt x="1597" y="5130"/>
                  </a:cubicBezTo>
                  <a:cubicBezTo>
                    <a:pt x="1901" y="5130"/>
                    <a:pt x="2207" y="4996"/>
                    <a:pt x="2440" y="4674"/>
                  </a:cubicBezTo>
                  <a:lnTo>
                    <a:pt x="4598" y="1797"/>
                  </a:lnTo>
                  <a:cubicBezTo>
                    <a:pt x="5215" y="942"/>
                    <a:pt x="4436" y="1"/>
                    <a:pt x="3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4759650" y="1706775"/>
              <a:ext cx="135700" cy="97375"/>
            </a:xfrm>
            <a:custGeom>
              <a:rect b="b" l="l" r="r" t="t"/>
              <a:pathLst>
                <a:path extrusionOk="0" h="3895" w="5428">
                  <a:moveTo>
                    <a:pt x="1607" y="1"/>
                  </a:moveTo>
                  <a:cubicBezTo>
                    <a:pt x="687" y="1"/>
                    <a:pt x="0" y="1320"/>
                    <a:pt x="929" y="2037"/>
                  </a:cubicBezTo>
                  <a:cubicBezTo>
                    <a:pt x="1648" y="2560"/>
                    <a:pt x="2400" y="3116"/>
                    <a:pt x="3152" y="3672"/>
                  </a:cubicBezTo>
                  <a:cubicBezTo>
                    <a:pt x="3362" y="3828"/>
                    <a:pt x="3579" y="3894"/>
                    <a:pt x="3785" y="3894"/>
                  </a:cubicBezTo>
                  <a:cubicBezTo>
                    <a:pt x="4705" y="3894"/>
                    <a:pt x="5428" y="2568"/>
                    <a:pt x="4493" y="1873"/>
                  </a:cubicBezTo>
                  <a:lnTo>
                    <a:pt x="2270" y="238"/>
                  </a:lnTo>
                  <a:cubicBezTo>
                    <a:pt x="2048" y="72"/>
                    <a:pt x="1821" y="1"/>
                    <a:pt x="1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2"/>
          <p:cNvSpPr/>
          <p:nvPr/>
        </p:nvSpPr>
        <p:spPr>
          <a:xfrm>
            <a:off x="3325300" y="1330150"/>
            <a:ext cx="2504245" cy="1840835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2"/>
          <p:cNvSpPr/>
          <p:nvPr/>
        </p:nvSpPr>
        <p:spPr>
          <a:xfrm>
            <a:off x="5989244" y="1308281"/>
            <a:ext cx="2931118" cy="1884556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2"/>
          <p:cNvSpPr/>
          <p:nvPr/>
        </p:nvSpPr>
        <p:spPr>
          <a:xfrm>
            <a:off x="223637" y="1264550"/>
            <a:ext cx="2931118" cy="1884556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2"/>
          <p:cNvSpPr txBox="1"/>
          <p:nvPr>
            <p:ph type="title"/>
          </p:nvPr>
        </p:nvSpPr>
        <p:spPr>
          <a:xfrm>
            <a:off x="713250" y="13945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Nunito"/>
                <a:ea typeface="Nunito"/>
                <a:cs typeface="Nunito"/>
                <a:sym typeface="Nunito"/>
              </a:rPr>
              <a:t>Conclusion &amp; Suggestions</a:t>
            </a:r>
            <a:endParaRPr sz="4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42" name="Google Shape;8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21" y="1678717"/>
            <a:ext cx="2672830" cy="12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422" y="1661787"/>
            <a:ext cx="1935537" cy="12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287" y="1535890"/>
            <a:ext cx="1819110" cy="151679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2"/>
          <p:cNvSpPr txBox="1"/>
          <p:nvPr>
            <p:ph idx="4294967295" type="subTitle"/>
          </p:nvPr>
        </p:nvSpPr>
        <p:spPr>
          <a:xfrm>
            <a:off x="1497025" y="3587250"/>
            <a:ext cx="6084300" cy="13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en" sz="1700">
                <a:solidFill>
                  <a:schemeClr val="dk2"/>
                </a:solidFill>
              </a:rPr>
              <a:t>Socially </a:t>
            </a:r>
            <a:r>
              <a:rPr b="1" lang="en" sz="1700">
                <a:solidFill>
                  <a:schemeClr val="dk2"/>
                </a:solidFill>
              </a:rPr>
              <a:t>support</a:t>
            </a:r>
            <a:r>
              <a:rPr b="1" lang="en" sz="1700">
                <a:solidFill>
                  <a:schemeClr val="dk2"/>
                </a:solidFill>
              </a:rPr>
              <a:t> mental health + physical health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AA20"/>
              </a:buClr>
              <a:buSzPts val="1700"/>
              <a:buChar char="●"/>
            </a:pPr>
            <a:r>
              <a:rPr b="1" lang="en" sz="1700">
                <a:solidFill>
                  <a:srgbClr val="FFAA20"/>
                </a:solidFill>
              </a:rPr>
              <a:t>Provide decent working conditions + insurance</a:t>
            </a:r>
            <a:endParaRPr b="1" sz="1700">
              <a:solidFill>
                <a:srgbClr val="FFAA2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b="1" lang="en" sz="1700">
                <a:solidFill>
                  <a:schemeClr val="accent5"/>
                </a:solidFill>
              </a:rPr>
              <a:t>More efficient social cohesion</a:t>
            </a:r>
            <a:endParaRPr b="1" sz="1700">
              <a:solidFill>
                <a:schemeClr val="accent5"/>
              </a:solidFill>
            </a:endParaRPr>
          </a:p>
        </p:txBody>
      </p:sp>
      <p:sp>
        <p:nvSpPr>
          <p:cNvPr id="846" name="Google Shape;846;p42"/>
          <p:cNvSpPr txBox="1"/>
          <p:nvPr/>
        </p:nvSpPr>
        <p:spPr>
          <a:xfrm>
            <a:off x="0" y="48666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Nunito"/>
                <a:ea typeface="Nunito"/>
                <a:cs typeface="Nunito"/>
                <a:sym typeface="Nunito"/>
              </a:rPr>
              <a:t>Works Cited: Brookings.edu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4"/>
          <p:cNvSpPr txBox="1"/>
          <p:nvPr>
            <p:ph type="title"/>
          </p:nvPr>
        </p:nvSpPr>
        <p:spPr>
          <a:xfrm>
            <a:off x="713250" y="4572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unito"/>
                <a:ea typeface="Nunito"/>
                <a:cs typeface="Nunito"/>
                <a:sym typeface="Nunito"/>
              </a:rPr>
              <a:t>World Happiness Dataset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75" name="Google Shape;675;p34"/>
          <p:cNvPicPr preferRelativeResize="0"/>
          <p:nvPr/>
        </p:nvPicPr>
        <p:blipFill rotWithShape="1">
          <a:blip r:embed="rId3">
            <a:alphaModFix/>
          </a:blip>
          <a:srcRect b="78159" l="23418" r="11890" t="11954"/>
          <a:stretch/>
        </p:blipFill>
        <p:spPr>
          <a:xfrm>
            <a:off x="1362401" y="1339263"/>
            <a:ext cx="6419189" cy="5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34"/>
          <p:cNvSpPr txBox="1"/>
          <p:nvPr>
            <p:ph type="title"/>
          </p:nvPr>
        </p:nvSpPr>
        <p:spPr>
          <a:xfrm>
            <a:off x="1362400" y="2133425"/>
            <a:ext cx="7877400" cy="22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4D5B"/>
                </a:solidFill>
                <a:latin typeface="Nunito"/>
                <a:ea typeface="Nunito"/>
                <a:cs typeface="Nunito"/>
                <a:sym typeface="Nunito"/>
              </a:rPr>
              <a:t>What defines “happiness”</a:t>
            </a:r>
            <a:r>
              <a:rPr lang="en" sz="2300">
                <a:solidFill>
                  <a:srgbClr val="004D5B"/>
                </a:solidFill>
                <a:latin typeface="Nunito"/>
                <a:ea typeface="Nunito"/>
                <a:cs typeface="Nunito"/>
                <a:sym typeface="Nunito"/>
              </a:rPr>
              <a:t> in a country</a:t>
            </a:r>
            <a:r>
              <a:rPr lang="en" sz="2300">
                <a:solidFill>
                  <a:srgbClr val="004D5B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sz="2300">
              <a:solidFill>
                <a:srgbClr val="004D5B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4D5B"/>
              </a:buClr>
              <a:buSzPts val="2300"/>
              <a:buFont typeface="Nunito"/>
              <a:buChar char="-"/>
            </a:pPr>
            <a:r>
              <a:rPr lang="en" sz="2300">
                <a:solidFill>
                  <a:srgbClr val="004D5B"/>
                </a:solidFill>
                <a:latin typeface="Nunito"/>
                <a:ea typeface="Nunito"/>
                <a:cs typeface="Nunito"/>
                <a:sym typeface="Nunito"/>
              </a:rPr>
              <a:t>GDP per capita</a:t>
            </a:r>
            <a:endParaRPr sz="2300">
              <a:solidFill>
                <a:srgbClr val="004D5B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4D5B"/>
              </a:buClr>
              <a:buSzPts val="2300"/>
              <a:buFont typeface="Nunito"/>
              <a:buChar char="-"/>
            </a:pPr>
            <a:r>
              <a:rPr lang="en" sz="2300">
                <a:solidFill>
                  <a:srgbClr val="004D5B"/>
                </a:solidFill>
                <a:latin typeface="Nunito"/>
                <a:ea typeface="Nunito"/>
                <a:cs typeface="Nunito"/>
                <a:sym typeface="Nunito"/>
              </a:rPr>
              <a:t>Healthy life expectancy</a:t>
            </a:r>
            <a:endParaRPr sz="2300">
              <a:solidFill>
                <a:srgbClr val="004D5B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4D5B"/>
              </a:buClr>
              <a:buSzPts val="2300"/>
              <a:buFont typeface="Nunito"/>
              <a:buChar char="-"/>
            </a:pPr>
            <a:r>
              <a:rPr lang="en" sz="2300">
                <a:solidFill>
                  <a:srgbClr val="004D5B"/>
                </a:solidFill>
                <a:latin typeface="Nunito"/>
                <a:ea typeface="Nunito"/>
                <a:cs typeface="Nunito"/>
                <a:sym typeface="Nunito"/>
              </a:rPr>
              <a:t>Social freedom</a:t>
            </a:r>
            <a:endParaRPr sz="2300">
              <a:solidFill>
                <a:srgbClr val="004D5B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4D5B"/>
              </a:buClr>
              <a:buSzPts val="2300"/>
              <a:buFont typeface="Nunito"/>
              <a:buChar char="-"/>
            </a:pPr>
            <a:r>
              <a:rPr lang="en" sz="2300">
                <a:solidFill>
                  <a:srgbClr val="004D5B"/>
                </a:solidFill>
                <a:latin typeface="Nunito"/>
                <a:ea typeface="Nunito"/>
                <a:cs typeface="Nunito"/>
                <a:sym typeface="Nunito"/>
              </a:rPr>
              <a:t>Social support</a:t>
            </a:r>
            <a:endParaRPr sz="2300">
              <a:solidFill>
                <a:srgbClr val="004D5B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4D5B"/>
              </a:buClr>
              <a:buSzPts val="2300"/>
              <a:buFont typeface="Nunito"/>
              <a:buChar char="-"/>
            </a:pPr>
            <a:r>
              <a:rPr lang="en" sz="2300">
                <a:solidFill>
                  <a:srgbClr val="004D5B"/>
                </a:solidFill>
                <a:latin typeface="Nunito"/>
                <a:ea typeface="Nunito"/>
                <a:cs typeface="Nunito"/>
                <a:sym typeface="Nunito"/>
              </a:rPr>
              <a:t>Generosity</a:t>
            </a:r>
            <a:endParaRPr sz="2300">
              <a:solidFill>
                <a:srgbClr val="004D5B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4D5B"/>
              </a:buClr>
              <a:buSzPts val="2300"/>
              <a:buFont typeface="Nunito"/>
              <a:buChar char="-"/>
            </a:pPr>
            <a:r>
              <a:rPr lang="en" sz="2300">
                <a:solidFill>
                  <a:srgbClr val="004D5B"/>
                </a:solidFill>
                <a:latin typeface="Nunito"/>
                <a:ea typeface="Nunito"/>
                <a:cs typeface="Nunito"/>
                <a:sym typeface="Nunito"/>
              </a:rPr>
              <a:t>Trust for government</a:t>
            </a:r>
            <a:endParaRPr sz="2300">
              <a:solidFill>
                <a:srgbClr val="004D5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7" name="Google Shape;677;p34"/>
          <p:cNvSpPr txBox="1"/>
          <p:nvPr/>
        </p:nvSpPr>
        <p:spPr>
          <a:xfrm>
            <a:off x="35700" y="4794325"/>
            <a:ext cx="576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Works Cited: Gallup World Poll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5"/>
          <p:cNvGrpSpPr/>
          <p:nvPr/>
        </p:nvGrpSpPr>
        <p:grpSpPr>
          <a:xfrm rot="-780209">
            <a:off x="7580202" y="1188667"/>
            <a:ext cx="1439371" cy="1289289"/>
            <a:chOff x="-813174" y="1753753"/>
            <a:chExt cx="2701195" cy="2419543"/>
          </a:xfrm>
        </p:grpSpPr>
        <p:sp>
          <p:nvSpPr>
            <p:cNvPr id="683" name="Google Shape;683;p35"/>
            <p:cNvSpPr/>
            <p:nvPr/>
          </p:nvSpPr>
          <p:spPr>
            <a:xfrm rot="4993106">
              <a:off x="224345" y="1781107"/>
              <a:ext cx="626156" cy="2645767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rgbClr val="A4DA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grpSp>
          <p:nvGrpSpPr>
            <p:cNvPr id="684" name="Google Shape;684;p35"/>
            <p:cNvGrpSpPr/>
            <p:nvPr/>
          </p:nvGrpSpPr>
          <p:grpSpPr>
            <a:xfrm>
              <a:off x="-144996" y="1753753"/>
              <a:ext cx="821067" cy="1785140"/>
              <a:chOff x="5269250" y="2611925"/>
              <a:chExt cx="520750" cy="1132200"/>
            </a:xfrm>
          </p:grpSpPr>
          <p:sp>
            <p:nvSpPr>
              <p:cNvPr id="685" name="Google Shape;685;p35"/>
              <p:cNvSpPr/>
              <p:nvPr/>
            </p:nvSpPr>
            <p:spPr>
              <a:xfrm>
                <a:off x="5269250" y="2611925"/>
                <a:ext cx="520750" cy="1132200"/>
              </a:xfrm>
              <a:custGeom>
                <a:rect b="b" l="l" r="r" t="t"/>
                <a:pathLst>
                  <a:path extrusionOk="0" h="45288" w="20830">
                    <a:moveTo>
                      <a:pt x="17134" y="0"/>
                    </a:moveTo>
                    <a:cubicBezTo>
                      <a:pt x="15434" y="1145"/>
                      <a:pt x="13832" y="2878"/>
                      <a:pt x="12458" y="4284"/>
                    </a:cubicBezTo>
                    <a:cubicBezTo>
                      <a:pt x="11706" y="5101"/>
                      <a:pt x="10529" y="6246"/>
                      <a:pt x="10529" y="7227"/>
                    </a:cubicBezTo>
                    <a:cubicBezTo>
                      <a:pt x="10660" y="7946"/>
                      <a:pt x="12033" y="8992"/>
                      <a:pt x="12164" y="9908"/>
                    </a:cubicBezTo>
                    <a:cubicBezTo>
                      <a:pt x="11052" y="9483"/>
                      <a:pt x="10104" y="8339"/>
                      <a:pt x="8960" y="7619"/>
                    </a:cubicBezTo>
                    <a:cubicBezTo>
                      <a:pt x="8077" y="9189"/>
                      <a:pt x="6573" y="10856"/>
                      <a:pt x="6017" y="12720"/>
                    </a:cubicBezTo>
                    <a:cubicBezTo>
                      <a:pt x="5298" y="15336"/>
                      <a:pt x="7194" y="15205"/>
                      <a:pt x="7815" y="17396"/>
                    </a:cubicBezTo>
                    <a:cubicBezTo>
                      <a:pt x="6605" y="17036"/>
                      <a:pt x="5690" y="16382"/>
                      <a:pt x="4611" y="15761"/>
                    </a:cubicBezTo>
                    <a:cubicBezTo>
                      <a:pt x="3303" y="17461"/>
                      <a:pt x="2257" y="20306"/>
                      <a:pt x="1930" y="22497"/>
                    </a:cubicBezTo>
                    <a:cubicBezTo>
                      <a:pt x="2878" y="23183"/>
                      <a:pt x="4186" y="23936"/>
                      <a:pt x="4578" y="24982"/>
                    </a:cubicBezTo>
                    <a:cubicBezTo>
                      <a:pt x="3532" y="24688"/>
                      <a:pt x="2355" y="24361"/>
                      <a:pt x="1112" y="24034"/>
                    </a:cubicBezTo>
                    <a:lnTo>
                      <a:pt x="1112" y="24034"/>
                    </a:lnTo>
                    <a:cubicBezTo>
                      <a:pt x="0" y="27729"/>
                      <a:pt x="1145" y="32372"/>
                      <a:pt x="1570" y="36197"/>
                    </a:cubicBezTo>
                    <a:cubicBezTo>
                      <a:pt x="1962" y="38715"/>
                      <a:pt x="3139" y="42999"/>
                      <a:pt x="4676" y="45255"/>
                    </a:cubicBezTo>
                    <a:lnTo>
                      <a:pt x="4676" y="45287"/>
                    </a:lnTo>
                    <a:cubicBezTo>
                      <a:pt x="9483" y="41723"/>
                      <a:pt x="11281" y="36753"/>
                      <a:pt x="14061" y="31587"/>
                    </a:cubicBezTo>
                    <a:cubicBezTo>
                      <a:pt x="13112" y="30900"/>
                      <a:pt x="11674" y="30246"/>
                      <a:pt x="11216" y="29069"/>
                    </a:cubicBezTo>
                    <a:cubicBezTo>
                      <a:pt x="11385" y="29046"/>
                      <a:pt x="11549" y="29036"/>
                      <a:pt x="11711" y="29036"/>
                    </a:cubicBezTo>
                    <a:cubicBezTo>
                      <a:pt x="12705" y="29036"/>
                      <a:pt x="13580" y="29419"/>
                      <a:pt x="14649" y="29560"/>
                    </a:cubicBezTo>
                    <a:cubicBezTo>
                      <a:pt x="15271" y="27205"/>
                      <a:pt x="16121" y="24884"/>
                      <a:pt x="17102" y="22660"/>
                    </a:cubicBezTo>
                    <a:cubicBezTo>
                      <a:pt x="16088" y="21876"/>
                      <a:pt x="15238" y="20829"/>
                      <a:pt x="14224" y="19848"/>
                    </a:cubicBezTo>
                    <a:cubicBezTo>
                      <a:pt x="14697" y="19754"/>
                      <a:pt x="15123" y="19724"/>
                      <a:pt x="15508" y="19724"/>
                    </a:cubicBezTo>
                    <a:cubicBezTo>
                      <a:pt x="16131" y="19724"/>
                      <a:pt x="16648" y="19801"/>
                      <a:pt x="17086" y="19801"/>
                    </a:cubicBezTo>
                    <a:cubicBezTo>
                      <a:pt x="17966" y="19801"/>
                      <a:pt x="18527" y="19491"/>
                      <a:pt x="18998" y="17625"/>
                    </a:cubicBezTo>
                    <a:cubicBezTo>
                      <a:pt x="19489" y="15663"/>
                      <a:pt x="20012" y="13505"/>
                      <a:pt x="20339" y="11314"/>
                    </a:cubicBezTo>
                    <a:cubicBezTo>
                      <a:pt x="19227" y="10889"/>
                      <a:pt x="17984" y="10758"/>
                      <a:pt x="16873" y="10333"/>
                    </a:cubicBezTo>
                    <a:cubicBezTo>
                      <a:pt x="18213" y="10104"/>
                      <a:pt x="19587" y="10170"/>
                      <a:pt x="20829" y="9843"/>
                    </a:cubicBezTo>
                    <a:cubicBezTo>
                      <a:pt x="20110" y="6867"/>
                      <a:pt x="19064" y="2616"/>
                      <a:pt x="17134" y="0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5375525" y="2730650"/>
                <a:ext cx="309825" cy="998550"/>
              </a:xfrm>
              <a:custGeom>
                <a:rect b="b" l="l" r="r" t="t"/>
                <a:pathLst>
                  <a:path extrusionOk="0" h="39942" w="12393">
                    <a:moveTo>
                      <a:pt x="12148" y="1"/>
                    </a:moveTo>
                    <a:cubicBezTo>
                      <a:pt x="12033" y="1"/>
                      <a:pt x="11919" y="74"/>
                      <a:pt x="11902" y="222"/>
                    </a:cubicBezTo>
                    <a:cubicBezTo>
                      <a:pt x="11870" y="2674"/>
                      <a:pt x="10202" y="4865"/>
                      <a:pt x="9156" y="6957"/>
                    </a:cubicBezTo>
                    <a:cubicBezTo>
                      <a:pt x="7979" y="9344"/>
                      <a:pt x="6998" y="11862"/>
                      <a:pt x="6278" y="14413"/>
                    </a:cubicBezTo>
                    <a:cubicBezTo>
                      <a:pt x="5494" y="17127"/>
                      <a:pt x="4872" y="19873"/>
                      <a:pt x="4218" y="22587"/>
                    </a:cubicBezTo>
                    <a:cubicBezTo>
                      <a:pt x="3564" y="25301"/>
                      <a:pt x="2747" y="27852"/>
                      <a:pt x="1864" y="30467"/>
                    </a:cubicBezTo>
                    <a:cubicBezTo>
                      <a:pt x="883" y="33476"/>
                      <a:pt x="0" y="36549"/>
                      <a:pt x="66" y="39721"/>
                    </a:cubicBezTo>
                    <a:cubicBezTo>
                      <a:pt x="82" y="39868"/>
                      <a:pt x="196" y="39942"/>
                      <a:pt x="311" y="39942"/>
                    </a:cubicBezTo>
                    <a:cubicBezTo>
                      <a:pt x="425" y="39942"/>
                      <a:pt x="540" y="39868"/>
                      <a:pt x="556" y="39721"/>
                    </a:cubicBezTo>
                    <a:cubicBezTo>
                      <a:pt x="491" y="36844"/>
                      <a:pt x="1243" y="34064"/>
                      <a:pt x="2126" y="31350"/>
                    </a:cubicBezTo>
                    <a:cubicBezTo>
                      <a:pt x="3008" y="28604"/>
                      <a:pt x="3891" y="26020"/>
                      <a:pt x="4578" y="23274"/>
                    </a:cubicBezTo>
                    <a:cubicBezTo>
                      <a:pt x="5853" y="17911"/>
                      <a:pt x="7030" y="12483"/>
                      <a:pt x="9450" y="7481"/>
                    </a:cubicBezTo>
                    <a:cubicBezTo>
                      <a:pt x="10562" y="5192"/>
                      <a:pt x="12360" y="2870"/>
                      <a:pt x="12393" y="222"/>
                    </a:cubicBezTo>
                    <a:cubicBezTo>
                      <a:pt x="12377" y="74"/>
                      <a:pt x="12262" y="1"/>
                      <a:pt x="12148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5600650" y="2767750"/>
                <a:ext cx="114650" cy="87200"/>
              </a:xfrm>
              <a:custGeom>
                <a:rect b="b" l="l" r="r" t="t"/>
                <a:pathLst>
                  <a:path extrusionOk="0" h="3488" w="4586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314" y="1353"/>
                      <a:pt x="739" y="2400"/>
                      <a:pt x="1295" y="3348"/>
                    </a:cubicBezTo>
                    <a:cubicBezTo>
                      <a:pt x="1322" y="3429"/>
                      <a:pt x="1415" y="3487"/>
                      <a:pt x="1502" y="3487"/>
                    </a:cubicBezTo>
                    <a:cubicBezTo>
                      <a:pt x="1521" y="3487"/>
                      <a:pt x="1539" y="3485"/>
                      <a:pt x="1557" y="3479"/>
                    </a:cubicBezTo>
                    <a:cubicBezTo>
                      <a:pt x="2570" y="3119"/>
                      <a:pt x="3519" y="2596"/>
                      <a:pt x="4369" y="1942"/>
                    </a:cubicBezTo>
                    <a:cubicBezTo>
                      <a:pt x="4586" y="1807"/>
                      <a:pt x="4443" y="1469"/>
                      <a:pt x="4239" y="1469"/>
                    </a:cubicBezTo>
                    <a:cubicBezTo>
                      <a:pt x="4197" y="1469"/>
                      <a:pt x="4152" y="1483"/>
                      <a:pt x="4107" y="1517"/>
                    </a:cubicBezTo>
                    <a:cubicBezTo>
                      <a:pt x="3346" y="2095"/>
                      <a:pt x="2500" y="2560"/>
                      <a:pt x="1622" y="2912"/>
                    </a:cubicBezTo>
                    <a:lnTo>
                      <a:pt x="1622" y="2912"/>
                    </a:lnTo>
                    <a:cubicBezTo>
                      <a:pt x="1144" y="2047"/>
                      <a:pt x="755" y="1126"/>
                      <a:pt x="510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5514125" y="2889900"/>
                <a:ext cx="183650" cy="111475"/>
              </a:xfrm>
              <a:custGeom>
                <a:rect b="b" l="l" r="r" t="t"/>
                <a:pathLst>
                  <a:path extrusionOk="0" h="4459" w="7346">
                    <a:moveTo>
                      <a:pt x="351" y="1"/>
                    </a:moveTo>
                    <a:cubicBezTo>
                      <a:pt x="183" y="1"/>
                      <a:pt x="0" y="188"/>
                      <a:pt x="113" y="391"/>
                    </a:cubicBezTo>
                    <a:cubicBezTo>
                      <a:pt x="734" y="1666"/>
                      <a:pt x="1192" y="3072"/>
                      <a:pt x="1879" y="4348"/>
                    </a:cubicBezTo>
                    <a:cubicBezTo>
                      <a:pt x="1928" y="4421"/>
                      <a:pt x="1995" y="4458"/>
                      <a:pt x="2081" y="4458"/>
                    </a:cubicBezTo>
                    <a:cubicBezTo>
                      <a:pt x="2110" y="4458"/>
                      <a:pt x="2140" y="4454"/>
                      <a:pt x="2173" y="4446"/>
                    </a:cubicBezTo>
                    <a:cubicBezTo>
                      <a:pt x="3906" y="3988"/>
                      <a:pt x="5574" y="3269"/>
                      <a:pt x="7143" y="2386"/>
                    </a:cubicBezTo>
                    <a:cubicBezTo>
                      <a:pt x="7345" y="2212"/>
                      <a:pt x="7190" y="1911"/>
                      <a:pt x="6971" y="1911"/>
                    </a:cubicBezTo>
                    <a:cubicBezTo>
                      <a:pt x="6942" y="1911"/>
                      <a:pt x="6912" y="1917"/>
                      <a:pt x="6882" y="1928"/>
                    </a:cubicBezTo>
                    <a:cubicBezTo>
                      <a:pt x="5403" y="2777"/>
                      <a:pt x="3864" y="3445"/>
                      <a:pt x="2235" y="3902"/>
                    </a:cubicBezTo>
                    <a:lnTo>
                      <a:pt x="2235" y="3902"/>
                    </a:lnTo>
                    <a:cubicBezTo>
                      <a:pt x="1576" y="2677"/>
                      <a:pt x="1161" y="1344"/>
                      <a:pt x="538" y="130"/>
                    </a:cubicBezTo>
                    <a:cubicBezTo>
                      <a:pt x="498" y="38"/>
                      <a:pt x="426" y="1"/>
                      <a:pt x="351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5488175" y="3009725"/>
                <a:ext cx="135550" cy="113975"/>
              </a:xfrm>
              <a:custGeom>
                <a:rect b="b" l="l" r="r" t="t"/>
                <a:pathLst>
                  <a:path extrusionOk="0" h="4559" w="5422">
                    <a:moveTo>
                      <a:pt x="275" y="1"/>
                    </a:moveTo>
                    <a:cubicBezTo>
                      <a:pt x="133" y="1"/>
                      <a:pt x="1" y="114"/>
                      <a:pt x="39" y="307"/>
                    </a:cubicBezTo>
                    <a:cubicBezTo>
                      <a:pt x="399" y="1713"/>
                      <a:pt x="857" y="3086"/>
                      <a:pt x="1413" y="4459"/>
                    </a:cubicBezTo>
                    <a:cubicBezTo>
                      <a:pt x="1455" y="4523"/>
                      <a:pt x="1538" y="4559"/>
                      <a:pt x="1627" y="4559"/>
                    </a:cubicBezTo>
                    <a:cubicBezTo>
                      <a:pt x="1676" y="4559"/>
                      <a:pt x="1726" y="4548"/>
                      <a:pt x="1772" y="4525"/>
                    </a:cubicBezTo>
                    <a:cubicBezTo>
                      <a:pt x="2851" y="3707"/>
                      <a:pt x="4028" y="3053"/>
                      <a:pt x="5173" y="2367"/>
                    </a:cubicBezTo>
                    <a:cubicBezTo>
                      <a:pt x="5421" y="2201"/>
                      <a:pt x="5274" y="1872"/>
                      <a:pt x="5044" y="1872"/>
                    </a:cubicBezTo>
                    <a:cubicBezTo>
                      <a:pt x="5002" y="1872"/>
                      <a:pt x="4957" y="1884"/>
                      <a:pt x="4911" y="1909"/>
                    </a:cubicBezTo>
                    <a:cubicBezTo>
                      <a:pt x="3853" y="2574"/>
                      <a:pt x="2767" y="3183"/>
                      <a:pt x="1756" y="3918"/>
                    </a:cubicBezTo>
                    <a:lnTo>
                      <a:pt x="1756" y="3918"/>
                    </a:lnTo>
                    <a:cubicBezTo>
                      <a:pt x="1256" y="2670"/>
                      <a:pt x="864" y="1423"/>
                      <a:pt x="530" y="176"/>
                    </a:cubicBezTo>
                    <a:cubicBezTo>
                      <a:pt x="476" y="55"/>
                      <a:pt x="373" y="1"/>
                      <a:pt x="275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5411050" y="3114850"/>
                <a:ext cx="205350" cy="166000"/>
              </a:xfrm>
              <a:custGeom>
                <a:rect b="b" l="l" r="r" t="t"/>
                <a:pathLst>
                  <a:path extrusionOk="0" h="6640" w="8214">
                    <a:moveTo>
                      <a:pt x="360" y="1"/>
                    </a:moveTo>
                    <a:cubicBezTo>
                      <a:pt x="177" y="1"/>
                      <a:pt x="1" y="201"/>
                      <a:pt x="116" y="385"/>
                    </a:cubicBezTo>
                    <a:lnTo>
                      <a:pt x="149" y="385"/>
                    </a:lnTo>
                    <a:cubicBezTo>
                      <a:pt x="1359" y="2282"/>
                      <a:pt x="1882" y="4538"/>
                      <a:pt x="2993" y="6500"/>
                    </a:cubicBezTo>
                    <a:cubicBezTo>
                      <a:pt x="3047" y="6581"/>
                      <a:pt x="3145" y="6639"/>
                      <a:pt x="3233" y="6639"/>
                    </a:cubicBezTo>
                    <a:cubicBezTo>
                      <a:pt x="3252" y="6639"/>
                      <a:pt x="3270" y="6636"/>
                      <a:pt x="3288" y="6631"/>
                    </a:cubicBezTo>
                    <a:cubicBezTo>
                      <a:pt x="4955" y="5977"/>
                      <a:pt x="6525" y="5159"/>
                      <a:pt x="7996" y="4146"/>
                    </a:cubicBezTo>
                    <a:cubicBezTo>
                      <a:pt x="8213" y="4010"/>
                      <a:pt x="8071" y="3672"/>
                      <a:pt x="7866" y="3672"/>
                    </a:cubicBezTo>
                    <a:cubicBezTo>
                      <a:pt x="7824" y="3672"/>
                      <a:pt x="7780" y="3687"/>
                      <a:pt x="7735" y="3720"/>
                    </a:cubicBezTo>
                    <a:cubicBezTo>
                      <a:pt x="6347" y="4667"/>
                      <a:pt x="4868" y="5461"/>
                      <a:pt x="3327" y="6073"/>
                    </a:cubicBezTo>
                    <a:lnTo>
                      <a:pt x="3327" y="6073"/>
                    </a:lnTo>
                    <a:cubicBezTo>
                      <a:pt x="2277" y="4151"/>
                      <a:pt x="1750" y="1967"/>
                      <a:pt x="574" y="124"/>
                    </a:cubicBezTo>
                    <a:cubicBezTo>
                      <a:pt x="516" y="36"/>
                      <a:pt x="437" y="1"/>
                      <a:pt x="360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5372575" y="3295825"/>
                <a:ext cx="183550" cy="154825"/>
              </a:xfrm>
              <a:custGeom>
                <a:rect b="b" l="l" r="r" t="t"/>
                <a:pathLst>
                  <a:path extrusionOk="0" h="6193" w="7342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543" y="2334"/>
                      <a:pt x="1393" y="4296"/>
                      <a:pt x="2505" y="6095"/>
                    </a:cubicBezTo>
                    <a:cubicBezTo>
                      <a:pt x="2538" y="6160"/>
                      <a:pt x="2636" y="6193"/>
                      <a:pt x="2734" y="6193"/>
                    </a:cubicBezTo>
                    <a:cubicBezTo>
                      <a:pt x="4238" y="5997"/>
                      <a:pt x="5677" y="5572"/>
                      <a:pt x="7083" y="4950"/>
                    </a:cubicBezTo>
                    <a:cubicBezTo>
                      <a:pt x="7341" y="4836"/>
                      <a:pt x="7172" y="4469"/>
                      <a:pt x="6927" y="4469"/>
                    </a:cubicBezTo>
                    <a:cubicBezTo>
                      <a:pt x="6893" y="4469"/>
                      <a:pt x="6858" y="4476"/>
                      <a:pt x="6821" y="4493"/>
                    </a:cubicBezTo>
                    <a:cubicBezTo>
                      <a:pt x="5555" y="5094"/>
                      <a:pt x="4228" y="5481"/>
                      <a:pt x="2869" y="5683"/>
                    </a:cubicBezTo>
                    <a:lnTo>
                      <a:pt x="2869" y="5683"/>
                    </a:lnTo>
                    <a:cubicBezTo>
                      <a:pt x="1805" y="3960"/>
                      <a:pt x="1019" y="2114"/>
                      <a:pt x="511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5353925" y="3462025"/>
                <a:ext cx="150050" cy="97700"/>
              </a:xfrm>
              <a:custGeom>
                <a:rect b="b" l="l" r="r" t="t"/>
                <a:pathLst>
                  <a:path extrusionOk="0" h="3908" w="6002">
                    <a:moveTo>
                      <a:pt x="308" y="0"/>
                    </a:moveTo>
                    <a:cubicBezTo>
                      <a:pt x="149" y="0"/>
                      <a:pt x="0" y="119"/>
                      <a:pt x="79" y="297"/>
                    </a:cubicBezTo>
                    <a:lnTo>
                      <a:pt x="79" y="330"/>
                    </a:lnTo>
                    <a:cubicBezTo>
                      <a:pt x="308" y="885"/>
                      <a:pt x="439" y="1474"/>
                      <a:pt x="603" y="2063"/>
                    </a:cubicBezTo>
                    <a:cubicBezTo>
                      <a:pt x="766" y="2553"/>
                      <a:pt x="962" y="3240"/>
                      <a:pt x="1420" y="3599"/>
                    </a:cubicBezTo>
                    <a:cubicBezTo>
                      <a:pt x="1724" y="3831"/>
                      <a:pt x="2095" y="3908"/>
                      <a:pt x="2477" y="3908"/>
                    </a:cubicBezTo>
                    <a:cubicBezTo>
                      <a:pt x="2794" y="3908"/>
                      <a:pt x="3118" y="3855"/>
                      <a:pt x="3415" y="3796"/>
                    </a:cubicBezTo>
                    <a:cubicBezTo>
                      <a:pt x="4199" y="3599"/>
                      <a:pt x="4951" y="3371"/>
                      <a:pt x="5704" y="3076"/>
                    </a:cubicBezTo>
                    <a:cubicBezTo>
                      <a:pt x="6001" y="2987"/>
                      <a:pt x="5920" y="2573"/>
                      <a:pt x="5656" y="2573"/>
                    </a:cubicBezTo>
                    <a:cubicBezTo>
                      <a:pt x="5630" y="2573"/>
                      <a:pt x="5602" y="2577"/>
                      <a:pt x="5573" y="2586"/>
                    </a:cubicBezTo>
                    <a:cubicBezTo>
                      <a:pt x="4919" y="2815"/>
                      <a:pt x="4232" y="3076"/>
                      <a:pt x="3545" y="3240"/>
                    </a:cubicBezTo>
                    <a:cubicBezTo>
                      <a:pt x="3235" y="3313"/>
                      <a:pt x="2843" y="3406"/>
                      <a:pt x="2472" y="3406"/>
                    </a:cubicBezTo>
                    <a:cubicBezTo>
                      <a:pt x="2179" y="3406"/>
                      <a:pt x="1898" y="3348"/>
                      <a:pt x="1682" y="3174"/>
                    </a:cubicBezTo>
                    <a:cubicBezTo>
                      <a:pt x="1518" y="3011"/>
                      <a:pt x="1420" y="2815"/>
                      <a:pt x="1355" y="2618"/>
                    </a:cubicBezTo>
                    <a:cubicBezTo>
                      <a:pt x="1224" y="2324"/>
                      <a:pt x="1126" y="2030"/>
                      <a:pt x="1060" y="1736"/>
                    </a:cubicBezTo>
                    <a:cubicBezTo>
                      <a:pt x="897" y="1212"/>
                      <a:pt x="766" y="689"/>
                      <a:pt x="570" y="166"/>
                    </a:cubicBezTo>
                    <a:cubicBezTo>
                      <a:pt x="518" y="50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693" name="Google Shape;693;p35"/>
            <p:cNvGrpSpPr/>
            <p:nvPr/>
          </p:nvGrpSpPr>
          <p:grpSpPr>
            <a:xfrm rot="5165891">
              <a:off x="-51172" y="2432185"/>
              <a:ext cx="1070081" cy="1187666"/>
              <a:chOff x="6073625" y="2772425"/>
              <a:chExt cx="837925" cy="930000"/>
            </a:xfrm>
          </p:grpSpPr>
          <p:sp>
            <p:nvSpPr>
              <p:cNvPr id="694" name="Google Shape;694;p35"/>
              <p:cNvSpPr/>
              <p:nvPr/>
            </p:nvSpPr>
            <p:spPr>
              <a:xfrm>
                <a:off x="6073625" y="27724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6202150" y="28580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6166500" y="28590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6214675" y="29671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6311500" y="31033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699" name="Google Shape;699;p35"/>
            <p:cNvGrpSpPr/>
            <p:nvPr/>
          </p:nvGrpSpPr>
          <p:grpSpPr>
            <a:xfrm rot="4398606">
              <a:off x="-2434" y="2904431"/>
              <a:ext cx="1017753" cy="1214156"/>
              <a:chOff x="3711575" y="2879575"/>
              <a:chExt cx="753325" cy="898700"/>
            </a:xfrm>
          </p:grpSpPr>
          <p:sp>
            <p:nvSpPr>
              <p:cNvPr id="700" name="Google Shape;700;p35"/>
              <p:cNvSpPr/>
              <p:nvPr/>
            </p:nvSpPr>
            <p:spPr>
              <a:xfrm>
                <a:off x="3711575" y="2990850"/>
                <a:ext cx="667200" cy="787425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01" name="Google Shape;701;p35"/>
              <p:cNvSpPr/>
              <p:nvPr/>
            </p:nvSpPr>
            <p:spPr>
              <a:xfrm>
                <a:off x="3960350" y="2931500"/>
                <a:ext cx="151250" cy="476475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02" name="Google Shape;702;p35"/>
              <p:cNvSpPr/>
              <p:nvPr/>
            </p:nvSpPr>
            <p:spPr>
              <a:xfrm>
                <a:off x="3965050" y="3140425"/>
                <a:ext cx="445450" cy="274450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03" name="Google Shape;703;p35"/>
              <p:cNvSpPr/>
              <p:nvPr/>
            </p:nvSpPr>
            <p:spPr>
              <a:xfrm>
                <a:off x="4128250" y="2933175"/>
                <a:ext cx="111725" cy="258175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04" name="Google Shape;704;p35"/>
              <p:cNvSpPr/>
              <p:nvPr/>
            </p:nvSpPr>
            <p:spPr>
              <a:xfrm>
                <a:off x="4235825" y="3062775"/>
                <a:ext cx="200150" cy="52475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05" name="Google Shape;705;p35"/>
              <p:cNvSpPr/>
              <p:nvPr/>
            </p:nvSpPr>
            <p:spPr>
              <a:xfrm>
                <a:off x="4285700" y="2902300"/>
                <a:ext cx="70900" cy="150900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06" name="Google Shape;706;p35"/>
              <p:cNvSpPr/>
              <p:nvPr/>
            </p:nvSpPr>
            <p:spPr>
              <a:xfrm>
                <a:off x="4068400" y="2918450"/>
                <a:ext cx="58050" cy="45000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rgbClr val="ED8B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07" name="Google Shape;707;p35"/>
              <p:cNvSpPr/>
              <p:nvPr/>
            </p:nvSpPr>
            <p:spPr>
              <a:xfrm>
                <a:off x="4202475" y="2907850"/>
                <a:ext cx="58050" cy="44975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rgbClr val="ED8B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08" name="Google Shape;708;p35"/>
              <p:cNvSpPr/>
              <p:nvPr/>
            </p:nvSpPr>
            <p:spPr>
              <a:xfrm>
                <a:off x="4312850" y="2879575"/>
                <a:ext cx="67125" cy="48750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rgbClr val="ED8B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09" name="Google Shape;709;p35"/>
              <p:cNvSpPr/>
              <p:nvPr/>
            </p:nvSpPr>
            <p:spPr>
              <a:xfrm>
                <a:off x="4352875" y="2969150"/>
                <a:ext cx="58075" cy="44975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rgbClr val="ED8B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10" name="Google Shape;710;p35"/>
              <p:cNvSpPr/>
              <p:nvPr/>
            </p:nvSpPr>
            <p:spPr>
              <a:xfrm>
                <a:off x="4407100" y="3037800"/>
                <a:ext cx="57800" cy="44200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rgbClr val="ED8B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11" name="Google Shape;711;p35"/>
              <p:cNvSpPr/>
              <p:nvPr/>
            </p:nvSpPr>
            <p:spPr>
              <a:xfrm>
                <a:off x="4375225" y="3127725"/>
                <a:ext cx="58350" cy="44200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rgbClr val="ED8B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12" name="Google Shape;712;p35"/>
              <p:cNvSpPr/>
              <p:nvPr/>
            </p:nvSpPr>
            <p:spPr>
              <a:xfrm>
                <a:off x="4267050" y="3027175"/>
                <a:ext cx="58050" cy="44200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rgbClr val="ED8B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713" name="Google Shape;713;p35"/>
            <p:cNvGrpSpPr/>
            <p:nvPr/>
          </p:nvGrpSpPr>
          <p:grpSpPr>
            <a:xfrm>
              <a:off x="743200" y="2185888"/>
              <a:ext cx="113650" cy="99750"/>
              <a:chOff x="5042000" y="1255775"/>
              <a:chExt cx="113650" cy="99750"/>
            </a:xfrm>
          </p:grpSpPr>
          <p:sp>
            <p:nvSpPr>
              <p:cNvPr id="714" name="Google Shape;714;p35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16" name="Google Shape;716;p35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717" name="Google Shape;717;p35"/>
            <p:cNvGrpSpPr/>
            <p:nvPr/>
          </p:nvGrpSpPr>
          <p:grpSpPr>
            <a:xfrm>
              <a:off x="1198625" y="2537138"/>
              <a:ext cx="113650" cy="99750"/>
              <a:chOff x="5042000" y="1255775"/>
              <a:chExt cx="113650" cy="99750"/>
            </a:xfrm>
          </p:grpSpPr>
          <p:sp>
            <p:nvSpPr>
              <p:cNvPr id="718" name="Google Shape;718;p35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20" name="Google Shape;720;p35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  <p:sp>
        <p:nvSpPr>
          <p:cNvPr id="721" name="Google Shape;721;p35"/>
          <p:cNvSpPr/>
          <p:nvPr/>
        </p:nvSpPr>
        <p:spPr>
          <a:xfrm rot="10800000">
            <a:off x="6613988" y="2006649"/>
            <a:ext cx="1903949" cy="1858124"/>
          </a:xfrm>
          <a:custGeom>
            <a:rect b="b" l="l" r="r" t="t"/>
            <a:pathLst>
              <a:path extrusionOk="0" h="97284" w="219602">
                <a:moveTo>
                  <a:pt x="133557" y="0"/>
                </a:moveTo>
                <a:cubicBezTo>
                  <a:pt x="93832" y="0"/>
                  <a:pt x="53818" y="4471"/>
                  <a:pt x="15033" y="9618"/>
                </a:cubicBezTo>
                <a:cubicBezTo>
                  <a:pt x="9600" y="10342"/>
                  <a:pt x="6521" y="12153"/>
                  <a:pt x="5343" y="14327"/>
                </a:cubicBezTo>
                <a:cubicBezTo>
                  <a:pt x="4619" y="15232"/>
                  <a:pt x="4076" y="16228"/>
                  <a:pt x="3713" y="17315"/>
                </a:cubicBezTo>
                <a:cubicBezTo>
                  <a:pt x="2808" y="19579"/>
                  <a:pt x="2174" y="21933"/>
                  <a:pt x="1812" y="24379"/>
                </a:cubicBezTo>
                <a:cubicBezTo>
                  <a:pt x="272" y="30355"/>
                  <a:pt x="1630" y="37238"/>
                  <a:pt x="1902" y="42581"/>
                </a:cubicBezTo>
                <a:cubicBezTo>
                  <a:pt x="3170" y="68661"/>
                  <a:pt x="0" y="94651"/>
                  <a:pt x="43287" y="96281"/>
                </a:cubicBezTo>
                <a:cubicBezTo>
                  <a:pt x="55331" y="96779"/>
                  <a:pt x="67466" y="96915"/>
                  <a:pt x="79612" y="96915"/>
                </a:cubicBezTo>
                <a:cubicBezTo>
                  <a:pt x="91758" y="96915"/>
                  <a:pt x="103915" y="96779"/>
                  <a:pt x="116004" y="96734"/>
                </a:cubicBezTo>
                <a:cubicBezTo>
                  <a:pt x="116806" y="96727"/>
                  <a:pt x="117613" y="96724"/>
                  <a:pt x="118425" y="96724"/>
                </a:cubicBezTo>
                <a:cubicBezTo>
                  <a:pt x="129327" y="96724"/>
                  <a:pt x="141169" y="97284"/>
                  <a:pt x="152888" y="97284"/>
                </a:cubicBezTo>
                <a:cubicBezTo>
                  <a:pt x="163976" y="97284"/>
                  <a:pt x="174954" y="96783"/>
                  <a:pt x="184918" y="94832"/>
                </a:cubicBezTo>
                <a:cubicBezTo>
                  <a:pt x="218515" y="88131"/>
                  <a:pt x="214802" y="59605"/>
                  <a:pt x="215889" y="39230"/>
                </a:cubicBezTo>
                <a:cubicBezTo>
                  <a:pt x="216523" y="27820"/>
                  <a:pt x="219602" y="14327"/>
                  <a:pt x="204932" y="6991"/>
                </a:cubicBezTo>
                <a:cubicBezTo>
                  <a:pt x="192797" y="834"/>
                  <a:pt x="173146" y="1377"/>
                  <a:pt x="159019" y="652"/>
                </a:cubicBezTo>
                <a:cubicBezTo>
                  <a:pt x="150555" y="205"/>
                  <a:pt x="142063" y="0"/>
                  <a:pt x="13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22" name="Google Shape;722;p35"/>
          <p:cNvSpPr/>
          <p:nvPr/>
        </p:nvSpPr>
        <p:spPr>
          <a:xfrm>
            <a:off x="4660269" y="2006723"/>
            <a:ext cx="1903949" cy="1858124"/>
          </a:xfrm>
          <a:custGeom>
            <a:rect b="b" l="l" r="r" t="t"/>
            <a:pathLst>
              <a:path extrusionOk="0" h="97284" w="219602">
                <a:moveTo>
                  <a:pt x="133557" y="0"/>
                </a:moveTo>
                <a:cubicBezTo>
                  <a:pt x="93832" y="0"/>
                  <a:pt x="53818" y="4471"/>
                  <a:pt x="15033" y="9618"/>
                </a:cubicBezTo>
                <a:cubicBezTo>
                  <a:pt x="9600" y="10342"/>
                  <a:pt x="6521" y="12153"/>
                  <a:pt x="5343" y="14327"/>
                </a:cubicBezTo>
                <a:cubicBezTo>
                  <a:pt x="4619" y="15232"/>
                  <a:pt x="4076" y="16228"/>
                  <a:pt x="3713" y="17315"/>
                </a:cubicBezTo>
                <a:cubicBezTo>
                  <a:pt x="2808" y="19579"/>
                  <a:pt x="2174" y="21933"/>
                  <a:pt x="1812" y="24379"/>
                </a:cubicBezTo>
                <a:cubicBezTo>
                  <a:pt x="272" y="30355"/>
                  <a:pt x="1630" y="37238"/>
                  <a:pt x="1902" y="42581"/>
                </a:cubicBezTo>
                <a:cubicBezTo>
                  <a:pt x="3170" y="68661"/>
                  <a:pt x="0" y="94651"/>
                  <a:pt x="43287" y="96281"/>
                </a:cubicBezTo>
                <a:cubicBezTo>
                  <a:pt x="55331" y="96779"/>
                  <a:pt x="67466" y="96915"/>
                  <a:pt x="79612" y="96915"/>
                </a:cubicBezTo>
                <a:cubicBezTo>
                  <a:pt x="91758" y="96915"/>
                  <a:pt x="103915" y="96779"/>
                  <a:pt x="116004" y="96734"/>
                </a:cubicBezTo>
                <a:cubicBezTo>
                  <a:pt x="116806" y="96727"/>
                  <a:pt x="117613" y="96724"/>
                  <a:pt x="118425" y="96724"/>
                </a:cubicBezTo>
                <a:cubicBezTo>
                  <a:pt x="129327" y="96724"/>
                  <a:pt x="141169" y="97284"/>
                  <a:pt x="152888" y="97284"/>
                </a:cubicBezTo>
                <a:cubicBezTo>
                  <a:pt x="163976" y="97284"/>
                  <a:pt x="174954" y="96783"/>
                  <a:pt x="184918" y="94832"/>
                </a:cubicBezTo>
                <a:cubicBezTo>
                  <a:pt x="218515" y="88131"/>
                  <a:pt x="214802" y="59605"/>
                  <a:pt x="215889" y="39230"/>
                </a:cubicBezTo>
                <a:cubicBezTo>
                  <a:pt x="216523" y="27820"/>
                  <a:pt x="219602" y="14327"/>
                  <a:pt x="204932" y="6991"/>
                </a:cubicBezTo>
                <a:cubicBezTo>
                  <a:pt x="192797" y="834"/>
                  <a:pt x="173146" y="1377"/>
                  <a:pt x="159019" y="652"/>
                </a:cubicBezTo>
                <a:cubicBezTo>
                  <a:pt x="150555" y="205"/>
                  <a:pt x="142063" y="0"/>
                  <a:pt x="133557" y="0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23" name="Google Shape;723;p35"/>
          <p:cNvSpPr/>
          <p:nvPr/>
        </p:nvSpPr>
        <p:spPr>
          <a:xfrm rot="10800000">
            <a:off x="2706556" y="2006649"/>
            <a:ext cx="1903949" cy="1858124"/>
          </a:xfrm>
          <a:custGeom>
            <a:rect b="b" l="l" r="r" t="t"/>
            <a:pathLst>
              <a:path extrusionOk="0" h="97284" w="219602">
                <a:moveTo>
                  <a:pt x="133557" y="0"/>
                </a:moveTo>
                <a:cubicBezTo>
                  <a:pt x="93832" y="0"/>
                  <a:pt x="53818" y="4471"/>
                  <a:pt x="15033" y="9618"/>
                </a:cubicBezTo>
                <a:cubicBezTo>
                  <a:pt x="9600" y="10342"/>
                  <a:pt x="6521" y="12153"/>
                  <a:pt x="5343" y="14327"/>
                </a:cubicBezTo>
                <a:cubicBezTo>
                  <a:pt x="4619" y="15232"/>
                  <a:pt x="4076" y="16228"/>
                  <a:pt x="3713" y="17315"/>
                </a:cubicBezTo>
                <a:cubicBezTo>
                  <a:pt x="2808" y="19579"/>
                  <a:pt x="2174" y="21933"/>
                  <a:pt x="1812" y="24379"/>
                </a:cubicBezTo>
                <a:cubicBezTo>
                  <a:pt x="272" y="30355"/>
                  <a:pt x="1630" y="37238"/>
                  <a:pt x="1902" y="42581"/>
                </a:cubicBezTo>
                <a:cubicBezTo>
                  <a:pt x="3170" y="68661"/>
                  <a:pt x="0" y="94651"/>
                  <a:pt x="43287" y="96281"/>
                </a:cubicBezTo>
                <a:cubicBezTo>
                  <a:pt x="55331" y="96779"/>
                  <a:pt x="67466" y="96915"/>
                  <a:pt x="79612" y="96915"/>
                </a:cubicBezTo>
                <a:cubicBezTo>
                  <a:pt x="91758" y="96915"/>
                  <a:pt x="103915" y="96779"/>
                  <a:pt x="116004" y="96734"/>
                </a:cubicBezTo>
                <a:cubicBezTo>
                  <a:pt x="116806" y="96727"/>
                  <a:pt x="117613" y="96724"/>
                  <a:pt x="118425" y="96724"/>
                </a:cubicBezTo>
                <a:cubicBezTo>
                  <a:pt x="129327" y="96724"/>
                  <a:pt x="141169" y="97284"/>
                  <a:pt x="152888" y="97284"/>
                </a:cubicBezTo>
                <a:cubicBezTo>
                  <a:pt x="163976" y="97284"/>
                  <a:pt x="174954" y="96783"/>
                  <a:pt x="184918" y="94832"/>
                </a:cubicBezTo>
                <a:cubicBezTo>
                  <a:pt x="218515" y="88131"/>
                  <a:pt x="214802" y="59605"/>
                  <a:pt x="215889" y="39230"/>
                </a:cubicBezTo>
                <a:cubicBezTo>
                  <a:pt x="216523" y="27820"/>
                  <a:pt x="219602" y="14327"/>
                  <a:pt x="204932" y="6991"/>
                </a:cubicBezTo>
                <a:cubicBezTo>
                  <a:pt x="192797" y="834"/>
                  <a:pt x="173146" y="1377"/>
                  <a:pt x="159019" y="652"/>
                </a:cubicBezTo>
                <a:cubicBezTo>
                  <a:pt x="150555" y="205"/>
                  <a:pt x="142063" y="0"/>
                  <a:pt x="13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724" name="Google Shape;724;p35"/>
          <p:cNvGrpSpPr/>
          <p:nvPr/>
        </p:nvGrpSpPr>
        <p:grpSpPr>
          <a:xfrm rot="-746067">
            <a:off x="166903" y="2958942"/>
            <a:ext cx="1231753" cy="1704610"/>
            <a:chOff x="7588862" y="1254957"/>
            <a:chExt cx="2010799" cy="2782724"/>
          </a:xfrm>
        </p:grpSpPr>
        <p:grpSp>
          <p:nvGrpSpPr>
            <p:cNvPr id="725" name="Google Shape;725;p35"/>
            <p:cNvGrpSpPr/>
            <p:nvPr/>
          </p:nvGrpSpPr>
          <p:grpSpPr>
            <a:xfrm rot="-7760581">
              <a:off x="7904694" y="2312488"/>
              <a:ext cx="1194199" cy="1148422"/>
              <a:chOff x="4531600" y="1944475"/>
              <a:chExt cx="956750" cy="920075"/>
            </a:xfrm>
          </p:grpSpPr>
          <p:sp>
            <p:nvSpPr>
              <p:cNvPr id="726" name="Google Shape;726;p35"/>
              <p:cNvSpPr/>
              <p:nvPr/>
            </p:nvSpPr>
            <p:spPr>
              <a:xfrm>
                <a:off x="4531600" y="1944475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27" name="Google Shape;727;p35"/>
              <p:cNvSpPr/>
              <p:nvPr/>
            </p:nvSpPr>
            <p:spPr>
              <a:xfrm>
                <a:off x="4656300" y="2089375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28" name="Google Shape;728;p35"/>
              <p:cNvSpPr/>
              <p:nvPr/>
            </p:nvSpPr>
            <p:spPr>
              <a:xfrm>
                <a:off x="4720725" y="2518075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29" name="Google Shape;729;p35"/>
              <p:cNvSpPr/>
              <p:nvPr/>
            </p:nvSpPr>
            <p:spPr>
              <a:xfrm>
                <a:off x="4845150" y="2336650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30" name="Google Shape;730;p35"/>
              <p:cNvSpPr/>
              <p:nvPr/>
            </p:nvSpPr>
            <p:spPr>
              <a:xfrm>
                <a:off x="5001125" y="2227300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31" name="Google Shape;731;p35"/>
              <p:cNvSpPr/>
              <p:nvPr/>
            </p:nvSpPr>
            <p:spPr>
              <a:xfrm>
                <a:off x="5113925" y="2118350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sp>
          <p:nvSpPr>
            <p:cNvPr id="732" name="Google Shape;732;p35"/>
            <p:cNvSpPr/>
            <p:nvPr/>
          </p:nvSpPr>
          <p:spPr>
            <a:xfrm flipH="1" rot="-7184026">
              <a:off x="8203990" y="2326500"/>
              <a:ext cx="750217" cy="1852256"/>
            </a:xfrm>
            <a:custGeom>
              <a:rect b="b" l="l" r="r" t="t"/>
              <a:pathLst>
                <a:path extrusionOk="0" h="26966" w="10922">
                  <a:moveTo>
                    <a:pt x="2600" y="0"/>
                  </a:moveTo>
                  <a:cubicBezTo>
                    <a:pt x="2346" y="0"/>
                    <a:pt x="2086" y="76"/>
                    <a:pt x="1832" y="253"/>
                  </a:cubicBezTo>
                  <a:cubicBezTo>
                    <a:pt x="1" y="1528"/>
                    <a:pt x="3401" y="5223"/>
                    <a:pt x="4513" y="6139"/>
                  </a:cubicBezTo>
                  <a:cubicBezTo>
                    <a:pt x="4546" y="6139"/>
                    <a:pt x="4546" y="6171"/>
                    <a:pt x="4578" y="6171"/>
                  </a:cubicBezTo>
                  <a:cubicBezTo>
                    <a:pt x="4905" y="7152"/>
                    <a:pt x="5232" y="8133"/>
                    <a:pt x="5494" y="9114"/>
                  </a:cubicBezTo>
                  <a:cubicBezTo>
                    <a:pt x="4685" y="8044"/>
                    <a:pt x="3272" y="6495"/>
                    <a:pt x="2169" y="6495"/>
                  </a:cubicBezTo>
                  <a:cubicBezTo>
                    <a:pt x="1890" y="6495"/>
                    <a:pt x="1631" y="6594"/>
                    <a:pt x="1407" y="6825"/>
                  </a:cubicBezTo>
                  <a:cubicBezTo>
                    <a:pt x="622" y="7675"/>
                    <a:pt x="1374" y="8820"/>
                    <a:pt x="2126" y="9278"/>
                  </a:cubicBezTo>
                  <a:cubicBezTo>
                    <a:pt x="3238" y="9932"/>
                    <a:pt x="4448" y="10389"/>
                    <a:pt x="5690" y="10618"/>
                  </a:cubicBezTo>
                  <a:lnTo>
                    <a:pt x="5886" y="10618"/>
                  </a:lnTo>
                  <a:cubicBezTo>
                    <a:pt x="6213" y="11992"/>
                    <a:pt x="6442" y="13430"/>
                    <a:pt x="6540" y="14869"/>
                  </a:cubicBezTo>
                  <a:lnTo>
                    <a:pt x="6540" y="14934"/>
                  </a:lnTo>
                  <a:cubicBezTo>
                    <a:pt x="6030" y="14012"/>
                    <a:pt x="5268" y="12800"/>
                    <a:pt x="4561" y="12800"/>
                  </a:cubicBezTo>
                  <a:cubicBezTo>
                    <a:pt x="4316" y="12800"/>
                    <a:pt x="4078" y="12946"/>
                    <a:pt x="3859" y="13299"/>
                  </a:cubicBezTo>
                  <a:cubicBezTo>
                    <a:pt x="3009" y="14705"/>
                    <a:pt x="5494" y="16177"/>
                    <a:pt x="6508" y="16798"/>
                  </a:cubicBezTo>
                  <a:cubicBezTo>
                    <a:pt x="6475" y="17648"/>
                    <a:pt x="6410" y="18498"/>
                    <a:pt x="6279" y="19316"/>
                  </a:cubicBezTo>
                  <a:cubicBezTo>
                    <a:pt x="6246" y="18858"/>
                    <a:pt x="6115" y="18400"/>
                    <a:pt x="5854" y="18008"/>
                  </a:cubicBezTo>
                  <a:cubicBezTo>
                    <a:pt x="5664" y="17734"/>
                    <a:pt x="5215" y="17486"/>
                    <a:pt x="4824" y="17486"/>
                  </a:cubicBezTo>
                  <a:cubicBezTo>
                    <a:pt x="4609" y="17486"/>
                    <a:pt x="4412" y="17561"/>
                    <a:pt x="4284" y="17746"/>
                  </a:cubicBezTo>
                  <a:cubicBezTo>
                    <a:pt x="3892" y="18270"/>
                    <a:pt x="4415" y="19054"/>
                    <a:pt x="4677" y="19512"/>
                  </a:cubicBezTo>
                  <a:cubicBezTo>
                    <a:pt x="5004" y="20068"/>
                    <a:pt x="5429" y="20591"/>
                    <a:pt x="5886" y="21049"/>
                  </a:cubicBezTo>
                  <a:cubicBezTo>
                    <a:pt x="5919" y="21049"/>
                    <a:pt x="5952" y="21082"/>
                    <a:pt x="6017" y="21082"/>
                  </a:cubicBezTo>
                  <a:cubicBezTo>
                    <a:pt x="5658" y="22913"/>
                    <a:pt x="5200" y="24744"/>
                    <a:pt x="4807" y="26608"/>
                  </a:cubicBezTo>
                  <a:cubicBezTo>
                    <a:pt x="4769" y="26821"/>
                    <a:pt x="4949" y="26966"/>
                    <a:pt x="5122" y="26966"/>
                  </a:cubicBezTo>
                  <a:cubicBezTo>
                    <a:pt x="5241" y="26966"/>
                    <a:pt x="5356" y="26898"/>
                    <a:pt x="5396" y="26738"/>
                  </a:cubicBezTo>
                  <a:cubicBezTo>
                    <a:pt x="5952" y="24090"/>
                    <a:pt x="6704" y="21441"/>
                    <a:pt x="7031" y="18760"/>
                  </a:cubicBezTo>
                  <a:cubicBezTo>
                    <a:pt x="7069" y="18798"/>
                    <a:pt x="7119" y="18814"/>
                    <a:pt x="7173" y="18814"/>
                  </a:cubicBezTo>
                  <a:cubicBezTo>
                    <a:pt x="7211" y="18814"/>
                    <a:pt x="7252" y="18806"/>
                    <a:pt x="7292" y="18793"/>
                  </a:cubicBezTo>
                  <a:cubicBezTo>
                    <a:pt x="8110" y="18466"/>
                    <a:pt x="10889" y="18400"/>
                    <a:pt x="10399" y="16896"/>
                  </a:cubicBezTo>
                  <a:cubicBezTo>
                    <a:pt x="10239" y="16347"/>
                    <a:pt x="9726" y="16022"/>
                    <a:pt x="9198" y="16022"/>
                  </a:cubicBezTo>
                  <a:cubicBezTo>
                    <a:pt x="8971" y="16022"/>
                    <a:pt x="8741" y="16082"/>
                    <a:pt x="8535" y="16210"/>
                  </a:cubicBezTo>
                  <a:cubicBezTo>
                    <a:pt x="8012" y="16537"/>
                    <a:pt x="7521" y="16962"/>
                    <a:pt x="7129" y="17452"/>
                  </a:cubicBezTo>
                  <a:cubicBezTo>
                    <a:pt x="7194" y="16602"/>
                    <a:pt x="7194" y="15752"/>
                    <a:pt x="7129" y="14902"/>
                  </a:cubicBezTo>
                  <a:cubicBezTo>
                    <a:pt x="7129" y="14640"/>
                    <a:pt x="7096" y="14379"/>
                    <a:pt x="7064" y="14150"/>
                  </a:cubicBezTo>
                  <a:lnTo>
                    <a:pt x="7096" y="14150"/>
                  </a:lnTo>
                  <a:cubicBezTo>
                    <a:pt x="8470" y="13757"/>
                    <a:pt x="10922" y="9735"/>
                    <a:pt x="8698" y="9081"/>
                  </a:cubicBezTo>
                  <a:cubicBezTo>
                    <a:pt x="8628" y="9063"/>
                    <a:pt x="8560" y="9054"/>
                    <a:pt x="8494" y="9054"/>
                  </a:cubicBezTo>
                  <a:cubicBezTo>
                    <a:pt x="7518" y="9054"/>
                    <a:pt x="7018" y="11008"/>
                    <a:pt x="6835" y="12417"/>
                  </a:cubicBezTo>
                  <a:cubicBezTo>
                    <a:pt x="6671" y="11370"/>
                    <a:pt x="6442" y="10357"/>
                    <a:pt x="6181" y="9343"/>
                  </a:cubicBezTo>
                  <a:cubicBezTo>
                    <a:pt x="7096" y="8689"/>
                    <a:pt x="9156" y="4896"/>
                    <a:pt x="7064" y="4504"/>
                  </a:cubicBezTo>
                  <a:cubicBezTo>
                    <a:pt x="7008" y="4494"/>
                    <a:pt x="6955" y="4489"/>
                    <a:pt x="6903" y="4489"/>
                  </a:cubicBezTo>
                  <a:cubicBezTo>
                    <a:pt x="5920" y="4489"/>
                    <a:pt x="5625" y="6209"/>
                    <a:pt x="5625" y="7545"/>
                  </a:cubicBezTo>
                  <a:cubicBezTo>
                    <a:pt x="5461" y="6989"/>
                    <a:pt x="5298" y="6433"/>
                    <a:pt x="5102" y="5877"/>
                  </a:cubicBezTo>
                  <a:cubicBezTo>
                    <a:pt x="5232" y="4438"/>
                    <a:pt x="5134" y="2803"/>
                    <a:pt x="4513" y="1495"/>
                  </a:cubicBezTo>
                  <a:cubicBezTo>
                    <a:pt x="4188" y="796"/>
                    <a:pt x="3424" y="0"/>
                    <a:pt x="2600" y="0"/>
                  </a:cubicBezTo>
                  <a:close/>
                </a:path>
              </a:pathLst>
            </a:custGeom>
            <a:solidFill>
              <a:srgbClr val="70B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grpSp>
          <p:nvGrpSpPr>
            <p:cNvPr id="733" name="Google Shape;733;p35"/>
            <p:cNvGrpSpPr/>
            <p:nvPr/>
          </p:nvGrpSpPr>
          <p:grpSpPr>
            <a:xfrm rot="-1110331">
              <a:off x="8152884" y="1407056"/>
              <a:ext cx="1221803" cy="1616571"/>
              <a:chOff x="5908250" y="536500"/>
              <a:chExt cx="793200" cy="1049550"/>
            </a:xfrm>
          </p:grpSpPr>
          <p:sp>
            <p:nvSpPr>
              <p:cNvPr id="734" name="Google Shape;734;p35"/>
              <p:cNvSpPr/>
              <p:nvPr/>
            </p:nvSpPr>
            <p:spPr>
              <a:xfrm>
                <a:off x="5908250" y="536500"/>
                <a:ext cx="793200" cy="1049550"/>
              </a:xfrm>
              <a:custGeom>
                <a:rect b="b" l="l" r="r" t="t"/>
                <a:pathLst>
                  <a:path extrusionOk="0" h="41982" w="31728">
                    <a:moveTo>
                      <a:pt x="16927" y="1"/>
                    </a:moveTo>
                    <a:cubicBezTo>
                      <a:pt x="14310" y="1"/>
                      <a:pt x="14505" y="9137"/>
                      <a:pt x="14267" y="10624"/>
                    </a:cubicBezTo>
                    <a:cubicBezTo>
                      <a:pt x="13167" y="10204"/>
                      <a:pt x="9799" y="4873"/>
                      <a:pt x="8369" y="4873"/>
                    </a:cubicBezTo>
                    <a:cubicBezTo>
                      <a:pt x="8015" y="4873"/>
                      <a:pt x="7779" y="5201"/>
                      <a:pt x="7727" y="6013"/>
                    </a:cubicBezTo>
                    <a:cubicBezTo>
                      <a:pt x="7466" y="9545"/>
                      <a:pt x="15346" y="11441"/>
                      <a:pt x="13711" y="14711"/>
                    </a:cubicBezTo>
                    <a:cubicBezTo>
                      <a:pt x="12345" y="14122"/>
                      <a:pt x="7296" y="10563"/>
                      <a:pt x="4983" y="10563"/>
                    </a:cubicBezTo>
                    <a:cubicBezTo>
                      <a:pt x="4085" y="10563"/>
                      <a:pt x="3600" y="11099"/>
                      <a:pt x="3902" y="12553"/>
                    </a:cubicBezTo>
                    <a:cubicBezTo>
                      <a:pt x="5013" y="16346"/>
                      <a:pt x="14103" y="15528"/>
                      <a:pt x="13809" y="19910"/>
                    </a:cubicBezTo>
                    <a:cubicBezTo>
                      <a:pt x="13768" y="19916"/>
                      <a:pt x="13722" y="19918"/>
                      <a:pt x="13670" y="19918"/>
                    </a:cubicBezTo>
                    <a:cubicBezTo>
                      <a:pt x="12037" y="19918"/>
                      <a:pt x="5249" y="17155"/>
                      <a:pt x="2063" y="17155"/>
                    </a:cubicBezTo>
                    <a:cubicBezTo>
                      <a:pt x="704" y="17155"/>
                      <a:pt x="0" y="17657"/>
                      <a:pt x="632" y="19092"/>
                    </a:cubicBezTo>
                    <a:cubicBezTo>
                      <a:pt x="1743" y="21545"/>
                      <a:pt x="14398" y="21643"/>
                      <a:pt x="13711" y="22362"/>
                    </a:cubicBezTo>
                    <a:cubicBezTo>
                      <a:pt x="13307" y="24200"/>
                      <a:pt x="11759" y="24661"/>
                      <a:pt x="9950" y="24661"/>
                    </a:cubicBezTo>
                    <a:cubicBezTo>
                      <a:pt x="8135" y="24661"/>
                      <a:pt x="6057" y="24197"/>
                      <a:pt x="4610" y="24197"/>
                    </a:cubicBezTo>
                    <a:cubicBezTo>
                      <a:pt x="3651" y="24197"/>
                      <a:pt x="2969" y="24400"/>
                      <a:pt x="2823" y="25076"/>
                    </a:cubicBezTo>
                    <a:cubicBezTo>
                      <a:pt x="2289" y="26806"/>
                      <a:pt x="5980" y="27434"/>
                      <a:pt x="9589" y="27434"/>
                    </a:cubicBezTo>
                    <a:cubicBezTo>
                      <a:pt x="11506" y="27434"/>
                      <a:pt x="13401" y="27256"/>
                      <a:pt x="14627" y="26973"/>
                    </a:cubicBezTo>
                    <a:cubicBezTo>
                      <a:pt x="16262" y="32695"/>
                      <a:pt x="18910" y="39529"/>
                      <a:pt x="24894" y="41981"/>
                    </a:cubicBezTo>
                    <a:lnTo>
                      <a:pt x="28164" y="39496"/>
                    </a:lnTo>
                    <a:cubicBezTo>
                      <a:pt x="21559" y="36226"/>
                      <a:pt x="18027" y="32695"/>
                      <a:pt x="16425" y="26842"/>
                    </a:cubicBezTo>
                    <a:cubicBezTo>
                      <a:pt x="18060" y="26842"/>
                      <a:pt x="31728" y="25894"/>
                      <a:pt x="27346" y="22330"/>
                    </a:cubicBezTo>
                    <a:cubicBezTo>
                      <a:pt x="27084" y="22100"/>
                      <a:pt x="26717" y="22004"/>
                      <a:pt x="26273" y="22004"/>
                    </a:cubicBezTo>
                    <a:cubicBezTo>
                      <a:pt x="24057" y="22004"/>
                      <a:pt x="19940" y="24391"/>
                      <a:pt x="17594" y="24391"/>
                    </a:cubicBezTo>
                    <a:cubicBezTo>
                      <a:pt x="16535" y="24391"/>
                      <a:pt x="15836" y="23905"/>
                      <a:pt x="15836" y="22493"/>
                    </a:cubicBezTo>
                    <a:cubicBezTo>
                      <a:pt x="18550" y="22493"/>
                      <a:pt x="27902" y="21806"/>
                      <a:pt x="28720" y="18537"/>
                    </a:cubicBezTo>
                    <a:cubicBezTo>
                      <a:pt x="28911" y="17448"/>
                      <a:pt x="28425" y="17049"/>
                      <a:pt x="27540" y="17049"/>
                    </a:cubicBezTo>
                    <a:cubicBezTo>
                      <a:pt x="25129" y="17049"/>
                      <a:pt x="19759" y="20008"/>
                      <a:pt x="17091" y="20008"/>
                    </a:cubicBezTo>
                    <a:cubicBezTo>
                      <a:pt x="16563" y="20008"/>
                      <a:pt x="16142" y="19892"/>
                      <a:pt x="15869" y="19616"/>
                    </a:cubicBezTo>
                    <a:cubicBezTo>
                      <a:pt x="13678" y="17458"/>
                      <a:pt x="26790" y="15790"/>
                      <a:pt x="27608" y="13076"/>
                    </a:cubicBezTo>
                    <a:cubicBezTo>
                      <a:pt x="27785" y="12367"/>
                      <a:pt x="27461" y="12094"/>
                      <a:pt x="26817" y="12094"/>
                    </a:cubicBezTo>
                    <a:cubicBezTo>
                      <a:pt x="24684" y="12094"/>
                      <a:pt x="19040" y="15082"/>
                      <a:pt x="16481" y="15082"/>
                    </a:cubicBezTo>
                    <a:cubicBezTo>
                      <a:pt x="16250" y="15082"/>
                      <a:pt x="16045" y="15058"/>
                      <a:pt x="15869" y="15005"/>
                    </a:cubicBezTo>
                    <a:cubicBezTo>
                      <a:pt x="18027" y="12814"/>
                      <a:pt x="27085" y="9414"/>
                      <a:pt x="26790" y="7648"/>
                    </a:cubicBezTo>
                    <a:cubicBezTo>
                      <a:pt x="26596" y="6354"/>
                      <a:pt x="26049" y="5850"/>
                      <a:pt x="25301" y="5850"/>
                    </a:cubicBezTo>
                    <a:cubicBezTo>
                      <a:pt x="22780" y="5850"/>
                      <a:pt x="17980" y="11568"/>
                      <a:pt x="16719" y="11997"/>
                    </a:cubicBezTo>
                    <a:cubicBezTo>
                      <a:pt x="16719" y="9806"/>
                      <a:pt x="20545" y="1926"/>
                      <a:pt x="17798" y="291"/>
                    </a:cubicBezTo>
                    <a:cubicBezTo>
                      <a:pt x="17478" y="92"/>
                      <a:pt x="17188" y="1"/>
                      <a:pt x="16927" y="1"/>
                    </a:cubicBezTo>
                    <a:close/>
                  </a:path>
                </a:pathLst>
              </a:custGeom>
              <a:solidFill>
                <a:srgbClr val="A4DA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35" name="Google Shape;735;p35"/>
              <p:cNvSpPr/>
              <p:nvPr/>
            </p:nvSpPr>
            <p:spPr>
              <a:xfrm>
                <a:off x="6264900" y="578275"/>
                <a:ext cx="308550" cy="982625"/>
              </a:xfrm>
              <a:custGeom>
                <a:rect b="b" l="l" r="r" t="t"/>
                <a:pathLst>
                  <a:path extrusionOk="0" h="39305" w="12342">
                    <a:moveTo>
                      <a:pt x="2381" y="0"/>
                    </a:moveTo>
                    <a:cubicBezTo>
                      <a:pt x="2281" y="0"/>
                      <a:pt x="2185" y="57"/>
                      <a:pt x="2159" y="189"/>
                    </a:cubicBezTo>
                    <a:cubicBezTo>
                      <a:pt x="1799" y="2053"/>
                      <a:pt x="1538" y="3917"/>
                      <a:pt x="1407" y="5814"/>
                    </a:cubicBezTo>
                    <a:cubicBezTo>
                      <a:pt x="1309" y="7220"/>
                      <a:pt x="1015" y="8593"/>
                      <a:pt x="818" y="9999"/>
                    </a:cubicBezTo>
                    <a:cubicBezTo>
                      <a:pt x="589" y="11634"/>
                      <a:pt x="426" y="13301"/>
                      <a:pt x="361" y="14969"/>
                    </a:cubicBezTo>
                    <a:cubicBezTo>
                      <a:pt x="1" y="21149"/>
                      <a:pt x="589" y="28179"/>
                      <a:pt x="4906" y="32986"/>
                    </a:cubicBezTo>
                    <a:cubicBezTo>
                      <a:pt x="6966" y="35307"/>
                      <a:pt x="9549" y="37073"/>
                      <a:pt x="11805" y="39231"/>
                    </a:cubicBezTo>
                    <a:cubicBezTo>
                      <a:pt x="11857" y="39283"/>
                      <a:pt x="11915" y="39304"/>
                      <a:pt x="11972" y="39304"/>
                    </a:cubicBezTo>
                    <a:cubicBezTo>
                      <a:pt x="12166" y="39304"/>
                      <a:pt x="12342" y="39049"/>
                      <a:pt x="12165" y="38871"/>
                    </a:cubicBezTo>
                    <a:cubicBezTo>
                      <a:pt x="10235" y="37008"/>
                      <a:pt x="8077" y="35471"/>
                      <a:pt x="6181" y="33607"/>
                    </a:cubicBezTo>
                    <a:cubicBezTo>
                      <a:pt x="5167" y="32626"/>
                      <a:pt x="4284" y="31514"/>
                      <a:pt x="3532" y="30337"/>
                    </a:cubicBezTo>
                    <a:cubicBezTo>
                      <a:pt x="2748" y="28964"/>
                      <a:pt x="2192" y="27525"/>
                      <a:pt x="1799" y="25988"/>
                    </a:cubicBezTo>
                    <a:cubicBezTo>
                      <a:pt x="982" y="22751"/>
                      <a:pt x="655" y="19383"/>
                      <a:pt x="818" y="16048"/>
                    </a:cubicBezTo>
                    <a:cubicBezTo>
                      <a:pt x="851" y="14413"/>
                      <a:pt x="982" y="12778"/>
                      <a:pt x="1178" y="11143"/>
                    </a:cubicBezTo>
                    <a:cubicBezTo>
                      <a:pt x="1374" y="9508"/>
                      <a:pt x="1734" y="7841"/>
                      <a:pt x="1897" y="6173"/>
                    </a:cubicBezTo>
                    <a:cubicBezTo>
                      <a:pt x="1930" y="5585"/>
                      <a:pt x="1963" y="5029"/>
                      <a:pt x="1996" y="4473"/>
                    </a:cubicBezTo>
                    <a:cubicBezTo>
                      <a:pt x="2159" y="3067"/>
                      <a:pt x="2421" y="1694"/>
                      <a:pt x="2649" y="320"/>
                    </a:cubicBezTo>
                    <a:cubicBezTo>
                      <a:pt x="2688" y="125"/>
                      <a:pt x="2530" y="0"/>
                      <a:pt x="2381" y="0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36" name="Google Shape;736;p35"/>
              <p:cNvSpPr/>
              <p:nvPr/>
            </p:nvSpPr>
            <p:spPr>
              <a:xfrm>
                <a:off x="6171500" y="727075"/>
                <a:ext cx="371850" cy="138800"/>
              </a:xfrm>
              <a:custGeom>
                <a:rect b="b" l="l" r="r" t="t"/>
                <a:pathLst>
                  <a:path extrusionOk="0" h="5552" w="14874">
                    <a:moveTo>
                      <a:pt x="14481" y="1"/>
                    </a:moveTo>
                    <a:cubicBezTo>
                      <a:pt x="14430" y="1"/>
                      <a:pt x="14378" y="18"/>
                      <a:pt x="14331" y="58"/>
                    </a:cubicBezTo>
                    <a:cubicBezTo>
                      <a:pt x="12238" y="1791"/>
                      <a:pt x="9917" y="3164"/>
                      <a:pt x="7399" y="4145"/>
                    </a:cubicBezTo>
                    <a:cubicBezTo>
                      <a:pt x="6811" y="4374"/>
                      <a:pt x="6222" y="4603"/>
                      <a:pt x="5633" y="4766"/>
                    </a:cubicBezTo>
                    <a:cubicBezTo>
                      <a:pt x="5372" y="4864"/>
                      <a:pt x="5110" y="4962"/>
                      <a:pt x="4881" y="4995"/>
                    </a:cubicBezTo>
                    <a:cubicBezTo>
                      <a:pt x="4652" y="4995"/>
                      <a:pt x="4522" y="4864"/>
                      <a:pt x="4358" y="4701"/>
                    </a:cubicBezTo>
                    <a:cubicBezTo>
                      <a:pt x="4195" y="4570"/>
                      <a:pt x="4031" y="4439"/>
                      <a:pt x="3868" y="4309"/>
                    </a:cubicBezTo>
                    <a:cubicBezTo>
                      <a:pt x="2691" y="3229"/>
                      <a:pt x="1579" y="2085"/>
                      <a:pt x="532" y="908"/>
                    </a:cubicBezTo>
                    <a:cubicBezTo>
                      <a:pt x="476" y="844"/>
                      <a:pt x="412" y="817"/>
                      <a:pt x="351" y="817"/>
                    </a:cubicBezTo>
                    <a:cubicBezTo>
                      <a:pt x="163" y="817"/>
                      <a:pt x="0" y="1070"/>
                      <a:pt x="173" y="1268"/>
                    </a:cubicBezTo>
                    <a:lnTo>
                      <a:pt x="140" y="1235"/>
                    </a:lnTo>
                    <a:lnTo>
                      <a:pt x="140" y="1235"/>
                    </a:lnTo>
                    <a:cubicBezTo>
                      <a:pt x="1317" y="2608"/>
                      <a:pt x="2560" y="3851"/>
                      <a:pt x="3933" y="5028"/>
                    </a:cubicBezTo>
                    <a:cubicBezTo>
                      <a:pt x="4129" y="5191"/>
                      <a:pt x="4424" y="5518"/>
                      <a:pt x="4685" y="5551"/>
                    </a:cubicBezTo>
                    <a:cubicBezTo>
                      <a:pt x="4979" y="5518"/>
                      <a:pt x="5241" y="5453"/>
                      <a:pt x="5503" y="5355"/>
                    </a:cubicBezTo>
                    <a:cubicBezTo>
                      <a:pt x="6157" y="5159"/>
                      <a:pt x="6778" y="4930"/>
                      <a:pt x="7399" y="4668"/>
                    </a:cubicBezTo>
                    <a:cubicBezTo>
                      <a:pt x="10048" y="3687"/>
                      <a:pt x="12500" y="2249"/>
                      <a:pt x="14691" y="417"/>
                    </a:cubicBezTo>
                    <a:cubicBezTo>
                      <a:pt x="14873" y="261"/>
                      <a:pt x="14682" y="1"/>
                      <a:pt x="14481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37" name="Google Shape;737;p35"/>
              <p:cNvSpPr/>
              <p:nvPr/>
            </p:nvSpPr>
            <p:spPr>
              <a:xfrm>
                <a:off x="6061800" y="845825"/>
                <a:ext cx="505450" cy="114975"/>
              </a:xfrm>
              <a:custGeom>
                <a:rect b="b" l="l" r="r" t="t"/>
                <a:pathLst>
                  <a:path extrusionOk="0" h="4599" w="20218">
                    <a:moveTo>
                      <a:pt x="342" y="1"/>
                    </a:moveTo>
                    <a:cubicBezTo>
                      <a:pt x="139" y="1"/>
                      <a:pt x="1" y="339"/>
                      <a:pt x="245" y="474"/>
                    </a:cubicBezTo>
                    <a:lnTo>
                      <a:pt x="212" y="507"/>
                    </a:lnTo>
                    <a:cubicBezTo>
                      <a:pt x="2566" y="1913"/>
                      <a:pt x="4822" y="3777"/>
                      <a:pt x="7536" y="4431"/>
                    </a:cubicBezTo>
                    <a:cubicBezTo>
                      <a:pt x="8137" y="4541"/>
                      <a:pt x="8745" y="4598"/>
                      <a:pt x="9353" y="4598"/>
                    </a:cubicBezTo>
                    <a:cubicBezTo>
                      <a:pt x="10004" y="4598"/>
                      <a:pt x="10655" y="4533"/>
                      <a:pt x="11297" y="4398"/>
                    </a:cubicBezTo>
                    <a:cubicBezTo>
                      <a:pt x="12735" y="4104"/>
                      <a:pt x="14174" y="3679"/>
                      <a:pt x="15580" y="3155"/>
                    </a:cubicBezTo>
                    <a:cubicBezTo>
                      <a:pt x="17084" y="2599"/>
                      <a:pt x="18556" y="1913"/>
                      <a:pt x="19962" y="1161"/>
                    </a:cubicBezTo>
                    <a:cubicBezTo>
                      <a:pt x="20218" y="1019"/>
                      <a:pt x="20053" y="678"/>
                      <a:pt x="19812" y="678"/>
                    </a:cubicBezTo>
                    <a:cubicBezTo>
                      <a:pt x="19776" y="678"/>
                      <a:pt x="19738" y="686"/>
                      <a:pt x="19700" y="703"/>
                    </a:cubicBezTo>
                    <a:cubicBezTo>
                      <a:pt x="17280" y="2076"/>
                      <a:pt x="14665" y="3090"/>
                      <a:pt x="11951" y="3711"/>
                    </a:cubicBezTo>
                    <a:cubicBezTo>
                      <a:pt x="11068" y="3915"/>
                      <a:pt x="10122" y="4087"/>
                      <a:pt x="9190" y="4087"/>
                    </a:cubicBezTo>
                    <a:cubicBezTo>
                      <a:pt x="8776" y="4087"/>
                      <a:pt x="8364" y="4053"/>
                      <a:pt x="7961" y="3973"/>
                    </a:cubicBezTo>
                    <a:cubicBezTo>
                      <a:pt x="6653" y="3679"/>
                      <a:pt x="5411" y="3155"/>
                      <a:pt x="4267" y="2436"/>
                    </a:cubicBezTo>
                    <a:cubicBezTo>
                      <a:pt x="2991" y="1684"/>
                      <a:pt x="1749" y="801"/>
                      <a:pt x="474" y="49"/>
                    </a:cubicBezTo>
                    <a:cubicBezTo>
                      <a:pt x="429" y="15"/>
                      <a:pt x="384" y="1"/>
                      <a:pt x="342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38" name="Google Shape;738;p35"/>
              <p:cNvSpPr/>
              <p:nvPr/>
            </p:nvSpPr>
            <p:spPr>
              <a:xfrm>
                <a:off x="5972900" y="995425"/>
                <a:ext cx="586700" cy="75025"/>
              </a:xfrm>
              <a:custGeom>
                <a:rect b="b" l="l" r="r" t="t"/>
                <a:pathLst>
                  <a:path extrusionOk="0" h="3001" w="23468">
                    <a:moveTo>
                      <a:pt x="23114" y="1"/>
                    </a:moveTo>
                    <a:cubicBezTo>
                      <a:pt x="23074" y="1"/>
                      <a:pt x="23033" y="15"/>
                      <a:pt x="22995" y="49"/>
                    </a:cubicBezTo>
                    <a:cubicBezTo>
                      <a:pt x="20477" y="1749"/>
                      <a:pt x="17403" y="2338"/>
                      <a:pt x="14428" y="2468"/>
                    </a:cubicBezTo>
                    <a:cubicBezTo>
                      <a:pt x="14167" y="2474"/>
                      <a:pt x="13906" y="2477"/>
                      <a:pt x="13645" y="2477"/>
                    </a:cubicBezTo>
                    <a:cubicBezTo>
                      <a:pt x="10762" y="2477"/>
                      <a:pt x="7862" y="2144"/>
                      <a:pt x="5043" y="1455"/>
                    </a:cubicBezTo>
                    <a:cubicBezTo>
                      <a:pt x="3474" y="1095"/>
                      <a:pt x="1937" y="670"/>
                      <a:pt x="400" y="147"/>
                    </a:cubicBezTo>
                    <a:cubicBezTo>
                      <a:pt x="375" y="139"/>
                      <a:pt x="351" y="135"/>
                      <a:pt x="328" y="135"/>
                    </a:cubicBezTo>
                    <a:cubicBezTo>
                      <a:pt x="87" y="135"/>
                      <a:pt x="0" y="578"/>
                      <a:pt x="269" y="637"/>
                    </a:cubicBezTo>
                    <a:lnTo>
                      <a:pt x="302" y="670"/>
                    </a:lnTo>
                    <a:cubicBezTo>
                      <a:pt x="3179" y="1651"/>
                      <a:pt x="6155" y="2338"/>
                      <a:pt x="9163" y="2697"/>
                    </a:cubicBezTo>
                    <a:cubicBezTo>
                      <a:pt x="10573" y="2888"/>
                      <a:pt x="12010" y="3000"/>
                      <a:pt x="13446" y="3000"/>
                    </a:cubicBezTo>
                    <a:cubicBezTo>
                      <a:pt x="15207" y="3000"/>
                      <a:pt x="16967" y="2832"/>
                      <a:pt x="18678" y="2436"/>
                    </a:cubicBezTo>
                    <a:cubicBezTo>
                      <a:pt x="20313" y="2043"/>
                      <a:pt x="21850" y="1389"/>
                      <a:pt x="23223" y="507"/>
                    </a:cubicBezTo>
                    <a:cubicBezTo>
                      <a:pt x="23468" y="344"/>
                      <a:pt x="23307" y="1"/>
                      <a:pt x="23114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39" name="Google Shape;739;p35"/>
              <p:cNvSpPr/>
              <p:nvPr/>
            </p:nvSpPr>
            <p:spPr>
              <a:xfrm>
                <a:off x="6049100" y="1128500"/>
                <a:ext cx="520700" cy="69875"/>
              </a:xfrm>
              <a:custGeom>
                <a:rect b="b" l="l" r="r" t="t"/>
                <a:pathLst>
                  <a:path extrusionOk="0" h="2795" w="20828">
                    <a:moveTo>
                      <a:pt x="20510" y="1"/>
                    </a:moveTo>
                    <a:cubicBezTo>
                      <a:pt x="20477" y="1"/>
                      <a:pt x="20442" y="8"/>
                      <a:pt x="20404" y="23"/>
                    </a:cubicBezTo>
                    <a:cubicBezTo>
                      <a:pt x="17461" y="1265"/>
                      <a:pt x="14192" y="1364"/>
                      <a:pt x="11053" y="1756"/>
                    </a:cubicBezTo>
                    <a:cubicBezTo>
                      <a:pt x="9320" y="1985"/>
                      <a:pt x="7587" y="2214"/>
                      <a:pt x="5821" y="2279"/>
                    </a:cubicBezTo>
                    <a:cubicBezTo>
                      <a:pt x="5377" y="2295"/>
                      <a:pt x="4932" y="2303"/>
                      <a:pt x="4488" y="2303"/>
                    </a:cubicBezTo>
                    <a:cubicBezTo>
                      <a:pt x="3101" y="2303"/>
                      <a:pt x="1714" y="2224"/>
                      <a:pt x="328" y="2050"/>
                    </a:cubicBezTo>
                    <a:cubicBezTo>
                      <a:pt x="318" y="2049"/>
                      <a:pt x="308" y="2049"/>
                      <a:pt x="299" y="2049"/>
                    </a:cubicBezTo>
                    <a:cubicBezTo>
                      <a:pt x="1" y="2049"/>
                      <a:pt x="10" y="2542"/>
                      <a:pt x="328" y="2573"/>
                    </a:cubicBezTo>
                    <a:cubicBezTo>
                      <a:pt x="1701" y="2720"/>
                      <a:pt x="3111" y="2794"/>
                      <a:pt x="4517" y="2794"/>
                    </a:cubicBezTo>
                    <a:cubicBezTo>
                      <a:pt x="4985" y="2794"/>
                      <a:pt x="5453" y="2786"/>
                      <a:pt x="5919" y="2770"/>
                    </a:cubicBezTo>
                    <a:cubicBezTo>
                      <a:pt x="7685" y="2704"/>
                      <a:pt x="9450" y="2443"/>
                      <a:pt x="11216" y="2246"/>
                    </a:cubicBezTo>
                    <a:cubicBezTo>
                      <a:pt x="14355" y="1854"/>
                      <a:pt x="17625" y="1756"/>
                      <a:pt x="20568" y="513"/>
                    </a:cubicBezTo>
                    <a:cubicBezTo>
                      <a:pt x="20828" y="398"/>
                      <a:pt x="20756" y="1"/>
                      <a:pt x="20510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740" name="Google Shape;740;p35"/>
            <p:cNvGrpSpPr/>
            <p:nvPr/>
          </p:nvGrpSpPr>
          <p:grpSpPr>
            <a:xfrm rot="-7159447">
              <a:off x="8478063" y="2524349"/>
              <a:ext cx="941689" cy="727305"/>
              <a:chOff x="5517750" y="1707725"/>
              <a:chExt cx="618800" cy="477925"/>
            </a:xfrm>
          </p:grpSpPr>
          <p:sp>
            <p:nvSpPr>
              <p:cNvPr id="741" name="Google Shape;741;p35"/>
              <p:cNvSpPr/>
              <p:nvPr/>
            </p:nvSpPr>
            <p:spPr>
              <a:xfrm>
                <a:off x="5517750" y="17077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rgbClr val="99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42" name="Google Shape;742;p35"/>
              <p:cNvSpPr/>
              <p:nvPr/>
            </p:nvSpPr>
            <p:spPr>
              <a:xfrm>
                <a:off x="5589700" y="18786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rgbClr val="ED8B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43" name="Google Shape;743;p35"/>
              <p:cNvSpPr/>
              <p:nvPr/>
            </p:nvSpPr>
            <p:spPr>
              <a:xfrm>
                <a:off x="5650025" y="19328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rgbClr val="99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44" name="Google Shape;744;p35"/>
              <p:cNvSpPr/>
              <p:nvPr/>
            </p:nvSpPr>
            <p:spPr>
              <a:xfrm>
                <a:off x="5706100" y="19326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rgbClr val="99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45" name="Google Shape;745;p35"/>
              <p:cNvSpPr/>
              <p:nvPr/>
            </p:nvSpPr>
            <p:spPr>
              <a:xfrm>
                <a:off x="5709625" y="20145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rgbClr val="99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746" name="Google Shape;746;p35"/>
            <p:cNvGrpSpPr/>
            <p:nvPr/>
          </p:nvGrpSpPr>
          <p:grpSpPr>
            <a:xfrm>
              <a:off x="8001025" y="2341963"/>
              <a:ext cx="113650" cy="99750"/>
              <a:chOff x="5042000" y="1255775"/>
              <a:chExt cx="113650" cy="99750"/>
            </a:xfrm>
          </p:grpSpPr>
          <p:sp>
            <p:nvSpPr>
              <p:cNvPr id="747" name="Google Shape;747;p35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48" name="Google Shape;748;p35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49" name="Google Shape;749;p35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750" name="Google Shape;750;p35"/>
            <p:cNvGrpSpPr/>
            <p:nvPr/>
          </p:nvGrpSpPr>
          <p:grpSpPr>
            <a:xfrm>
              <a:off x="7778175" y="3202738"/>
              <a:ext cx="113650" cy="99750"/>
              <a:chOff x="5042000" y="1255775"/>
              <a:chExt cx="113650" cy="99750"/>
            </a:xfrm>
          </p:grpSpPr>
          <p:sp>
            <p:nvSpPr>
              <p:cNvPr id="751" name="Google Shape;751;p35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52" name="Google Shape;752;p35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753" name="Google Shape;753;p35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</p:grpSp>
      <p:sp>
        <p:nvSpPr>
          <p:cNvPr id="754" name="Google Shape;754;p35"/>
          <p:cNvSpPr/>
          <p:nvPr/>
        </p:nvSpPr>
        <p:spPr>
          <a:xfrm>
            <a:off x="752838" y="2006723"/>
            <a:ext cx="1903949" cy="1858124"/>
          </a:xfrm>
          <a:custGeom>
            <a:rect b="b" l="l" r="r" t="t"/>
            <a:pathLst>
              <a:path extrusionOk="0" h="97284" w="219602">
                <a:moveTo>
                  <a:pt x="133557" y="0"/>
                </a:moveTo>
                <a:cubicBezTo>
                  <a:pt x="93832" y="0"/>
                  <a:pt x="53818" y="4471"/>
                  <a:pt x="15033" y="9618"/>
                </a:cubicBezTo>
                <a:cubicBezTo>
                  <a:pt x="9600" y="10342"/>
                  <a:pt x="6521" y="12153"/>
                  <a:pt x="5343" y="14327"/>
                </a:cubicBezTo>
                <a:cubicBezTo>
                  <a:pt x="4619" y="15232"/>
                  <a:pt x="4076" y="16228"/>
                  <a:pt x="3713" y="17315"/>
                </a:cubicBezTo>
                <a:cubicBezTo>
                  <a:pt x="2808" y="19579"/>
                  <a:pt x="2174" y="21933"/>
                  <a:pt x="1812" y="24379"/>
                </a:cubicBezTo>
                <a:cubicBezTo>
                  <a:pt x="272" y="30355"/>
                  <a:pt x="1630" y="37238"/>
                  <a:pt x="1902" y="42581"/>
                </a:cubicBezTo>
                <a:cubicBezTo>
                  <a:pt x="3170" y="68661"/>
                  <a:pt x="0" y="94651"/>
                  <a:pt x="43287" y="96281"/>
                </a:cubicBezTo>
                <a:cubicBezTo>
                  <a:pt x="55331" y="96779"/>
                  <a:pt x="67466" y="96915"/>
                  <a:pt x="79612" y="96915"/>
                </a:cubicBezTo>
                <a:cubicBezTo>
                  <a:pt x="91758" y="96915"/>
                  <a:pt x="103915" y="96779"/>
                  <a:pt x="116004" y="96734"/>
                </a:cubicBezTo>
                <a:cubicBezTo>
                  <a:pt x="116806" y="96727"/>
                  <a:pt x="117613" y="96724"/>
                  <a:pt x="118425" y="96724"/>
                </a:cubicBezTo>
                <a:cubicBezTo>
                  <a:pt x="129327" y="96724"/>
                  <a:pt x="141169" y="97284"/>
                  <a:pt x="152888" y="97284"/>
                </a:cubicBezTo>
                <a:cubicBezTo>
                  <a:pt x="163976" y="97284"/>
                  <a:pt x="174954" y="96783"/>
                  <a:pt x="184918" y="94832"/>
                </a:cubicBezTo>
                <a:cubicBezTo>
                  <a:pt x="218515" y="88131"/>
                  <a:pt x="214802" y="59605"/>
                  <a:pt x="215889" y="39230"/>
                </a:cubicBezTo>
                <a:cubicBezTo>
                  <a:pt x="216523" y="27820"/>
                  <a:pt x="219602" y="14327"/>
                  <a:pt x="204932" y="6991"/>
                </a:cubicBezTo>
                <a:cubicBezTo>
                  <a:pt x="192797" y="834"/>
                  <a:pt x="173146" y="1377"/>
                  <a:pt x="159019" y="652"/>
                </a:cubicBezTo>
                <a:cubicBezTo>
                  <a:pt x="150555" y="205"/>
                  <a:pt x="142063" y="0"/>
                  <a:pt x="133557" y="0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55" name="Google Shape;755;p35"/>
          <p:cNvSpPr txBox="1"/>
          <p:nvPr>
            <p:ph type="title"/>
          </p:nvPr>
        </p:nvSpPr>
        <p:spPr>
          <a:xfrm>
            <a:off x="776588" y="8267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Nunito"/>
                <a:ea typeface="Nunito"/>
                <a:cs typeface="Nunito"/>
                <a:sym typeface="Nunito"/>
              </a:rPr>
              <a:t>Objectives</a:t>
            </a:r>
            <a:endParaRPr sz="5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6" name="Google Shape;756;p35"/>
          <p:cNvSpPr txBox="1"/>
          <p:nvPr/>
        </p:nvSpPr>
        <p:spPr>
          <a:xfrm>
            <a:off x="782788" y="2192386"/>
            <a:ext cx="18216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Ranking Transition</a:t>
            </a:r>
            <a:endParaRPr b="1" sz="20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7" name="Google Shape;757;p35"/>
          <p:cNvSpPr txBox="1"/>
          <p:nvPr/>
        </p:nvSpPr>
        <p:spPr>
          <a:xfrm>
            <a:off x="2748127" y="2192386"/>
            <a:ext cx="18216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Affecting factors</a:t>
            </a:r>
            <a:endParaRPr b="1" sz="20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8" name="Google Shape;758;p35"/>
          <p:cNvSpPr txBox="1"/>
          <p:nvPr/>
        </p:nvSpPr>
        <p:spPr>
          <a:xfrm>
            <a:off x="4713466" y="2192386"/>
            <a:ext cx="18216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Influential nations</a:t>
            </a:r>
            <a:endParaRPr b="1" sz="20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9" name="Google Shape;759;p35"/>
          <p:cNvSpPr txBox="1"/>
          <p:nvPr/>
        </p:nvSpPr>
        <p:spPr>
          <a:xfrm>
            <a:off x="6678806" y="2192386"/>
            <a:ext cx="18216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Suggestions</a:t>
            </a:r>
            <a:endParaRPr b="1" sz="20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6"/>
          <p:cNvSpPr txBox="1"/>
          <p:nvPr>
            <p:ph type="title"/>
          </p:nvPr>
        </p:nvSpPr>
        <p:spPr>
          <a:xfrm>
            <a:off x="713250" y="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unito"/>
                <a:ea typeface="Nunito"/>
                <a:cs typeface="Nunito"/>
                <a:sym typeface="Nunito"/>
              </a:rPr>
              <a:t>Ranking transition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65" name="Google Shape;765;p36"/>
          <p:cNvPicPr preferRelativeResize="0"/>
          <p:nvPr/>
        </p:nvPicPr>
        <p:blipFill rotWithShape="1">
          <a:blip r:embed="rId3">
            <a:alphaModFix/>
          </a:blip>
          <a:srcRect b="7227" l="0" r="0" t="0"/>
          <a:stretch/>
        </p:blipFill>
        <p:spPr>
          <a:xfrm>
            <a:off x="1287638" y="572700"/>
            <a:ext cx="6568726" cy="4499376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36"/>
          <p:cNvSpPr/>
          <p:nvPr/>
        </p:nvSpPr>
        <p:spPr>
          <a:xfrm>
            <a:off x="6636447" y="2418241"/>
            <a:ext cx="833100" cy="248400"/>
          </a:xfrm>
          <a:prstGeom prst="rect">
            <a:avLst/>
          </a:prstGeom>
          <a:noFill/>
          <a:ln cap="flat" cmpd="sng" w="28575">
            <a:solidFill>
              <a:srgbClr val="4AB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6636447" y="1730219"/>
            <a:ext cx="1088700" cy="248400"/>
          </a:xfrm>
          <a:prstGeom prst="rect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6"/>
          <p:cNvSpPr txBox="1"/>
          <p:nvPr/>
        </p:nvSpPr>
        <p:spPr>
          <a:xfrm>
            <a:off x="620750" y="2024250"/>
            <a:ext cx="7650900" cy="1723800"/>
          </a:xfrm>
          <a:prstGeom prst="rect">
            <a:avLst/>
          </a:prstGeom>
          <a:solidFill>
            <a:srgbClr val="70B16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E2A47"/>
                </a:solidFill>
                <a:latin typeface="Nunito"/>
                <a:ea typeface="Nunito"/>
                <a:cs typeface="Nunito"/>
                <a:sym typeface="Nunito"/>
              </a:rPr>
              <a:t>Are the “</a:t>
            </a:r>
            <a:r>
              <a:rPr b="1" i="1" lang="en" sz="5000">
                <a:solidFill>
                  <a:srgbClr val="0E2A47"/>
                </a:solidFill>
                <a:latin typeface="Nunito"/>
                <a:ea typeface="Nunito"/>
                <a:cs typeface="Nunito"/>
                <a:sym typeface="Nunito"/>
              </a:rPr>
              <a:t>happiest</a:t>
            </a:r>
            <a:r>
              <a:rPr b="1" lang="en" sz="5000">
                <a:solidFill>
                  <a:srgbClr val="0E2A47"/>
                </a:solidFill>
                <a:latin typeface="Nunito"/>
                <a:ea typeface="Nunito"/>
                <a:cs typeface="Nunito"/>
                <a:sym typeface="Nunito"/>
              </a:rPr>
              <a:t>” countries really happy?</a:t>
            </a:r>
            <a:endParaRPr b="1" sz="5000">
              <a:solidFill>
                <a:srgbClr val="0E2A4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land has been declared the happiest country in the world for the second year in a row. On Wednesday, the United Nations released its annual World Happiness Report and confirmed the Nordic country as the reigning champion of joy.&#10;&#10;But in many ways, the land of frigid temperatures and dark winter days seems like the most unlikely of choices. &#10;&#10;Subscribe to VICE News here: http://bit.ly/Subscribe-to-VICE-News&#10;&#10;Check out VICE News for more: http://vicenews.com&#10;&#10;Follow VICE News here:&#10;Facebook: https://www.facebook.com/vicenews&#10;Twitter: https://twitter.com/vicenews&#10;Tumblr: http://vicenews.tumblr.com/&#10;Instagram: http://instagram.com/vicenews&#10;More videos from the VICE network: https://www.fb.com/vicevideo" id="773" name="Google Shape;773;p37" title="Is Finland Really The Happiest Country In The World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00" y="294800"/>
            <a:ext cx="8137175" cy="4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8"/>
          <p:cNvSpPr/>
          <p:nvPr/>
        </p:nvSpPr>
        <p:spPr>
          <a:xfrm>
            <a:off x="1207301" y="3080325"/>
            <a:ext cx="7157839" cy="1784552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8"/>
          <p:cNvSpPr/>
          <p:nvPr/>
        </p:nvSpPr>
        <p:spPr>
          <a:xfrm>
            <a:off x="1401888" y="1138550"/>
            <a:ext cx="6340228" cy="1643044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8"/>
          <p:cNvSpPr txBox="1"/>
          <p:nvPr>
            <p:ph type="title"/>
          </p:nvPr>
        </p:nvSpPr>
        <p:spPr>
          <a:xfrm>
            <a:off x="713250" y="2184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AA20"/>
                </a:solidFill>
                <a:latin typeface="Nunito"/>
                <a:ea typeface="Nunito"/>
                <a:cs typeface="Nunito"/>
                <a:sym typeface="Nunito"/>
              </a:rPr>
              <a:t>Factors </a:t>
            </a:r>
            <a:r>
              <a:rPr lang="en" sz="3300">
                <a:latin typeface="Nunito"/>
                <a:ea typeface="Nunito"/>
                <a:cs typeface="Nunito"/>
                <a:sym typeface="Nunito"/>
              </a:rPr>
              <a:t>that influence happiness level</a:t>
            </a:r>
            <a:endParaRPr sz="3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81" name="Google Shape;7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825" y="3129038"/>
            <a:ext cx="1110352" cy="164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573" y="1138563"/>
            <a:ext cx="969923" cy="164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8"/>
          <p:cNvPicPr preferRelativeResize="0"/>
          <p:nvPr/>
        </p:nvPicPr>
        <p:blipFill rotWithShape="1">
          <a:blip r:embed="rId5">
            <a:alphaModFix/>
          </a:blip>
          <a:srcRect b="64784" l="73771" r="5304" t="22827"/>
          <a:stretch/>
        </p:blipFill>
        <p:spPr>
          <a:xfrm>
            <a:off x="4333412" y="1467725"/>
            <a:ext cx="1474800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8"/>
          <p:cNvPicPr preferRelativeResize="0"/>
          <p:nvPr/>
        </p:nvPicPr>
        <p:blipFill rotWithShape="1">
          <a:blip r:embed="rId5">
            <a:alphaModFix/>
          </a:blip>
          <a:srcRect b="33266" l="73164" r="5911" t="54344"/>
          <a:stretch/>
        </p:blipFill>
        <p:spPr>
          <a:xfrm>
            <a:off x="4333412" y="1789175"/>
            <a:ext cx="1474800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8"/>
          <p:cNvPicPr preferRelativeResize="0"/>
          <p:nvPr/>
        </p:nvPicPr>
        <p:blipFill rotWithShape="1">
          <a:blip r:embed="rId5">
            <a:alphaModFix/>
          </a:blip>
          <a:srcRect b="64784" l="1216" r="78513" t="22827"/>
          <a:stretch/>
        </p:blipFill>
        <p:spPr>
          <a:xfrm>
            <a:off x="2081637" y="1467725"/>
            <a:ext cx="1428749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8"/>
          <p:cNvPicPr preferRelativeResize="0"/>
          <p:nvPr/>
        </p:nvPicPr>
        <p:blipFill rotWithShape="1">
          <a:blip r:embed="rId5">
            <a:alphaModFix/>
          </a:blip>
          <a:srcRect b="33266" l="1453" r="78275" t="54344"/>
          <a:stretch/>
        </p:blipFill>
        <p:spPr>
          <a:xfrm>
            <a:off x="2065663" y="1789175"/>
            <a:ext cx="1428749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8"/>
          <p:cNvPicPr preferRelativeResize="0"/>
          <p:nvPr/>
        </p:nvPicPr>
        <p:blipFill rotWithShape="1">
          <a:blip r:embed="rId5">
            <a:alphaModFix/>
          </a:blip>
          <a:srcRect b="75342" l="45067" r="42528" t="12268"/>
          <a:stretch/>
        </p:blipFill>
        <p:spPr>
          <a:xfrm>
            <a:off x="3459188" y="2110625"/>
            <a:ext cx="874225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38"/>
          <p:cNvPicPr preferRelativeResize="0"/>
          <p:nvPr/>
        </p:nvPicPr>
        <p:blipFill rotWithShape="1">
          <a:blip r:embed="rId5">
            <a:alphaModFix/>
          </a:blip>
          <a:srcRect b="75342" l="7228" r="72501" t="12268"/>
          <a:stretch/>
        </p:blipFill>
        <p:spPr>
          <a:xfrm>
            <a:off x="2030438" y="2110625"/>
            <a:ext cx="1428749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8"/>
          <p:cNvPicPr preferRelativeResize="0"/>
          <p:nvPr/>
        </p:nvPicPr>
        <p:blipFill rotWithShape="1">
          <a:blip r:embed="rId6">
            <a:alphaModFix/>
          </a:blip>
          <a:srcRect b="51491" l="74452" r="5179" t="35765"/>
          <a:stretch/>
        </p:blipFill>
        <p:spPr>
          <a:xfrm>
            <a:off x="6522250" y="3518350"/>
            <a:ext cx="1396901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8"/>
          <p:cNvPicPr preferRelativeResize="0"/>
          <p:nvPr/>
        </p:nvPicPr>
        <p:blipFill rotWithShape="1">
          <a:blip r:embed="rId6">
            <a:alphaModFix/>
          </a:blip>
          <a:srcRect b="7195" l="45317" r="37446" t="80061"/>
          <a:stretch/>
        </p:blipFill>
        <p:spPr>
          <a:xfrm>
            <a:off x="5483150" y="3825525"/>
            <a:ext cx="1181975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8"/>
          <p:cNvPicPr preferRelativeResize="0"/>
          <p:nvPr/>
        </p:nvPicPr>
        <p:blipFill rotWithShape="1">
          <a:blip r:embed="rId6">
            <a:alphaModFix/>
          </a:blip>
          <a:srcRect b="51491" l="0" r="77917" t="35765"/>
          <a:stretch/>
        </p:blipFill>
        <p:spPr>
          <a:xfrm>
            <a:off x="3968675" y="3518350"/>
            <a:ext cx="1514475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8"/>
          <p:cNvPicPr preferRelativeResize="0"/>
          <p:nvPr/>
        </p:nvPicPr>
        <p:blipFill rotWithShape="1">
          <a:blip r:embed="rId6">
            <a:alphaModFix/>
          </a:blip>
          <a:srcRect b="29365" l="46495" r="38636" t="57890"/>
          <a:stretch/>
        </p:blipFill>
        <p:spPr>
          <a:xfrm>
            <a:off x="5502600" y="4132700"/>
            <a:ext cx="1019650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8"/>
          <p:cNvPicPr preferRelativeResize="0"/>
          <p:nvPr/>
        </p:nvPicPr>
        <p:blipFill rotWithShape="1">
          <a:blip r:embed="rId6">
            <a:alphaModFix/>
          </a:blip>
          <a:srcRect b="7195" l="0" r="63958" t="80061"/>
          <a:stretch/>
        </p:blipFill>
        <p:spPr>
          <a:xfrm>
            <a:off x="3011425" y="3825525"/>
            <a:ext cx="2471726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8"/>
          <p:cNvPicPr preferRelativeResize="0"/>
          <p:nvPr/>
        </p:nvPicPr>
        <p:blipFill rotWithShape="1">
          <a:blip r:embed="rId6">
            <a:alphaModFix/>
          </a:blip>
          <a:srcRect b="29365" l="667" r="59855" t="57890"/>
          <a:stretch/>
        </p:blipFill>
        <p:spPr>
          <a:xfrm>
            <a:off x="2795125" y="4132700"/>
            <a:ext cx="2707475" cy="2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8"/>
          <p:cNvSpPr/>
          <p:nvPr/>
        </p:nvSpPr>
        <p:spPr>
          <a:xfrm>
            <a:off x="2081638" y="1482150"/>
            <a:ext cx="1396800" cy="24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8"/>
          <p:cNvSpPr/>
          <p:nvPr/>
        </p:nvSpPr>
        <p:spPr>
          <a:xfrm>
            <a:off x="3968675" y="3518500"/>
            <a:ext cx="1474800" cy="24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p38"/>
          <p:cNvPicPr preferRelativeResize="0"/>
          <p:nvPr/>
        </p:nvPicPr>
        <p:blipFill rotWithShape="1">
          <a:blip r:embed="rId6">
            <a:alphaModFix/>
          </a:blip>
          <a:srcRect b="51491" l="46281" r="38567" t="35765"/>
          <a:stretch/>
        </p:blipFill>
        <p:spPr>
          <a:xfrm>
            <a:off x="5483150" y="3518350"/>
            <a:ext cx="1039100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8"/>
          <p:cNvPicPr preferRelativeResize="0"/>
          <p:nvPr/>
        </p:nvPicPr>
        <p:blipFill rotWithShape="1">
          <a:blip r:embed="rId6">
            <a:alphaModFix/>
          </a:blip>
          <a:srcRect b="7195" l="74169" r="4994" t="80061"/>
          <a:stretch/>
        </p:blipFill>
        <p:spPr>
          <a:xfrm>
            <a:off x="6490257" y="3825525"/>
            <a:ext cx="1428899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8"/>
          <p:cNvPicPr preferRelativeResize="0"/>
          <p:nvPr/>
        </p:nvPicPr>
        <p:blipFill rotWithShape="1">
          <a:blip r:embed="rId6">
            <a:alphaModFix/>
          </a:blip>
          <a:srcRect b="29365" l="74666" r="4965" t="57890"/>
          <a:stretch/>
        </p:blipFill>
        <p:spPr>
          <a:xfrm>
            <a:off x="6522250" y="4132700"/>
            <a:ext cx="1396901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8"/>
          <p:cNvPicPr preferRelativeResize="0"/>
          <p:nvPr/>
        </p:nvPicPr>
        <p:blipFill rotWithShape="1">
          <a:blip r:embed="rId5">
            <a:alphaModFix/>
          </a:blip>
          <a:srcRect b="64784" l="45843" r="42480" t="22827"/>
          <a:stretch/>
        </p:blipFill>
        <p:spPr>
          <a:xfrm>
            <a:off x="3510463" y="1467725"/>
            <a:ext cx="822950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8"/>
          <p:cNvPicPr preferRelativeResize="0"/>
          <p:nvPr/>
        </p:nvPicPr>
        <p:blipFill rotWithShape="1">
          <a:blip r:embed="rId5">
            <a:alphaModFix/>
          </a:blip>
          <a:srcRect b="33266" l="45236" r="42360" t="54344"/>
          <a:stretch/>
        </p:blipFill>
        <p:spPr>
          <a:xfrm>
            <a:off x="3459188" y="1789175"/>
            <a:ext cx="874225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8"/>
          <p:cNvPicPr preferRelativeResize="0"/>
          <p:nvPr/>
        </p:nvPicPr>
        <p:blipFill rotWithShape="1">
          <a:blip r:embed="rId5">
            <a:alphaModFix/>
          </a:blip>
          <a:srcRect b="75342" l="72998" r="6076" t="12268"/>
          <a:stretch/>
        </p:blipFill>
        <p:spPr>
          <a:xfrm>
            <a:off x="4333412" y="2110625"/>
            <a:ext cx="1474800" cy="2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8"/>
          <p:cNvSpPr txBox="1"/>
          <p:nvPr>
            <p:ph type="title"/>
          </p:nvPr>
        </p:nvSpPr>
        <p:spPr>
          <a:xfrm>
            <a:off x="627525" y="1060938"/>
            <a:ext cx="8023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Estimate     t-value    p-value</a:t>
            </a:r>
            <a:endParaRPr sz="1300"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4" name="Google Shape;804;p38"/>
          <p:cNvSpPr txBox="1"/>
          <p:nvPr>
            <p:ph type="title"/>
          </p:nvPr>
        </p:nvSpPr>
        <p:spPr>
          <a:xfrm>
            <a:off x="2708725" y="3129038"/>
            <a:ext cx="8023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Estimate     t-value    p-value</a:t>
            </a:r>
            <a:endParaRPr sz="1300"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9"/>
          <p:cNvSpPr txBox="1"/>
          <p:nvPr>
            <p:ph type="title"/>
          </p:nvPr>
        </p:nvSpPr>
        <p:spPr>
          <a:xfrm>
            <a:off x="720075" y="164300"/>
            <a:ext cx="8023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unito"/>
                <a:ea typeface="Nunito"/>
                <a:cs typeface="Nunito"/>
                <a:sym typeface="Nunito"/>
              </a:rPr>
              <a:t>Happiness rate of </a:t>
            </a:r>
            <a:r>
              <a:rPr lang="en" sz="30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most </a:t>
            </a:r>
            <a:r>
              <a:rPr lang="en" sz="30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influential</a:t>
            </a:r>
            <a:r>
              <a:rPr lang="en" sz="30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3000">
                <a:latin typeface="Nunito"/>
                <a:ea typeface="Nunito"/>
                <a:cs typeface="Nunito"/>
                <a:sym typeface="Nunito"/>
              </a:rPr>
              <a:t>countries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10" name="Google Shape;810;p39"/>
          <p:cNvPicPr preferRelativeResize="0"/>
          <p:nvPr/>
        </p:nvPicPr>
        <p:blipFill rotWithShape="1">
          <a:blip r:embed="rId3">
            <a:alphaModFix/>
          </a:blip>
          <a:srcRect b="4543" l="0" r="0" t="0"/>
          <a:stretch/>
        </p:blipFill>
        <p:spPr>
          <a:xfrm>
            <a:off x="271475" y="888375"/>
            <a:ext cx="5512376" cy="375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1" name="Google Shape;811;p39"/>
          <p:cNvCxnSpPr/>
          <p:nvPr/>
        </p:nvCxnSpPr>
        <p:spPr>
          <a:xfrm flipH="1" rot="10800000">
            <a:off x="5783840" y="1972471"/>
            <a:ext cx="755700" cy="17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39"/>
          <p:cNvSpPr/>
          <p:nvPr/>
        </p:nvSpPr>
        <p:spPr>
          <a:xfrm>
            <a:off x="6539550" y="1209762"/>
            <a:ext cx="2103225" cy="1371605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9"/>
          <p:cNvSpPr/>
          <p:nvPr/>
        </p:nvSpPr>
        <p:spPr>
          <a:xfrm>
            <a:off x="6640350" y="3009349"/>
            <a:ext cx="2103225" cy="1443036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4" name="Google Shape;814;p39"/>
          <p:cNvCxnSpPr/>
          <p:nvPr/>
        </p:nvCxnSpPr>
        <p:spPr>
          <a:xfrm>
            <a:off x="5783853" y="3498909"/>
            <a:ext cx="856500" cy="17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p39"/>
          <p:cNvSpPr/>
          <p:nvPr/>
        </p:nvSpPr>
        <p:spPr>
          <a:xfrm>
            <a:off x="6707975" y="1495513"/>
            <a:ext cx="292800" cy="701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9"/>
          <p:cNvSpPr/>
          <p:nvPr/>
        </p:nvSpPr>
        <p:spPr>
          <a:xfrm rot="10800000">
            <a:off x="6767525" y="3411800"/>
            <a:ext cx="292800" cy="701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C3A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9"/>
          <p:cNvSpPr txBox="1"/>
          <p:nvPr>
            <p:ph type="title"/>
          </p:nvPr>
        </p:nvSpPr>
        <p:spPr>
          <a:xfrm>
            <a:off x="7169200" y="1459213"/>
            <a:ext cx="1848900" cy="8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China</a:t>
            </a:r>
            <a:endParaRPr sz="15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South Korea</a:t>
            </a:r>
            <a:endParaRPr sz="15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Russia</a:t>
            </a:r>
            <a:endParaRPr sz="15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8" name="Google Shape;818;p39"/>
          <p:cNvSpPr txBox="1"/>
          <p:nvPr/>
        </p:nvSpPr>
        <p:spPr>
          <a:xfrm>
            <a:off x="7187500" y="3218413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France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Germany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USA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Japan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/>
          <p:nvPr>
            <p:ph type="title"/>
          </p:nvPr>
        </p:nvSpPr>
        <p:spPr>
          <a:xfrm>
            <a:off x="192875" y="28600"/>
            <a:ext cx="594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unito"/>
                <a:ea typeface="Nunito"/>
                <a:cs typeface="Nunito"/>
                <a:sym typeface="Nunito"/>
              </a:rPr>
              <a:t>Map of Happiness for 2021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24" name="Google Shape;824;p40"/>
          <p:cNvPicPr preferRelativeResize="0"/>
          <p:nvPr/>
        </p:nvPicPr>
        <p:blipFill rotWithShape="1">
          <a:blip r:embed="rId3">
            <a:alphaModFix/>
          </a:blip>
          <a:srcRect b="3707" l="3147" r="0" t="0"/>
          <a:stretch/>
        </p:blipFill>
        <p:spPr>
          <a:xfrm>
            <a:off x="192875" y="679975"/>
            <a:ext cx="5943299" cy="42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0"/>
          <p:cNvSpPr txBox="1"/>
          <p:nvPr>
            <p:ph type="title"/>
          </p:nvPr>
        </p:nvSpPr>
        <p:spPr>
          <a:xfrm>
            <a:off x="6136175" y="1550850"/>
            <a:ext cx="28437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Several countries do not have 2021 data.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African</a:t>
            </a:r>
            <a:r>
              <a:rPr lang="en" sz="20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countries 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have very low scores. </a:t>
            </a:r>
            <a:r>
              <a:rPr i="1" lang="en" sz="2000">
                <a:latin typeface="Nunito"/>
                <a:ea typeface="Nunito"/>
                <a:cs typeface="Nunito"/>
                <a:sym typeface="Nunito"/>
              </a:rPr>
              <a:t>Why?</a:t>
            </a:r>
            <a:endParaRPr i="1" sz="2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1"/>
          <p:cNvSpPr txBox="1"/>
          <p:nvPr>
            <p:ph type="title"/>
          </p:nvPr>
        </p:nvSpPr>
        <p:spPr>
          <a:xfrm>
            <a:off x="2384900" y="260925"/>
            <a:ext cx="455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3300">
                <a:latin typeface="Nunito ExtraBold"/>
                <a:ea typeface="Nunito ExtraBold"/>
                <a:cs typeface="Nunito ExtraBold"/>
                <a:sym typeface="Nunito ExtraBold"/>
              </a:rPr>
              <a:t>Why is Africa “sad”?</a:t>
            </a:r>
            <a:endParaRPr b="0" i="1" sz="33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831" name="Google Shape;831;p41"/>
          <p:cNvSpPr txBox="1"/>
          <p:nvPr>
            <p:ph idx="1" type="subTitle"/>
          </p:nvPr>
        </p:nvSpPr>
        <p:spPr>
          <a:xfrm>
            <a:off x="540275" y="1338850"/>
            <a:ext cx="2865000" cy="3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Dissatisfaction</a:t>
            </a:r>
            <a:r>
              <a:rPr b="1" lang="en" sz="1700"/>
              <a:t> with democracy.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Continent with </a:t>
            </a:r>
            <a:r>
              <a:rPr b="1" lang="en" sz="1700">
                <a:solidFill>
                  <a:srgbClr val="005C4F"/>
                </a:solidFill>
              </a:rPr>
              <a:t>lowest</a:t>
            </a:r>
            <a:r>
              <a:rPr b="1" lang="en" sz="1700">
                <a:solidFill>
                  <a:schemeClr val="accent3"/>
                </a:solidFill>
              </a:rPr>
              <a:t> </a:t>
            </a:r>
            <a:r>
              <a:rPr b="1" lang="en" sz="1700"/>
              <a:t>GDP per capita, life expectancy, and has some of the most corrupt countries.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832" name="Google Shape;832;p41"/>
          <p:cNvSpPr txBox="1"/>
          <p:nvPr/>
        </p:nvSpPr>
        <p:spPr>
          <a:xfrm>
            <a:off x="0" y="4743300"/>
            <a:ext cx="57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Nunito"/>
                <a:ea typeface="Nunito"/>
                <a:cs typeface="Nunito"/>
                <a:sym typeface="Nunito"/>
              </a:rPr>
              <a:t>Works Cited: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Font typeface="Nunito"/>
              <a:buChar char="●"/>
            </a:pPr>
            <a:r>
              <a:rPr lang="en" sz="600">
                <a:latin typeface="Nunito"/>
                <a:ea typeface="Nunito"/>
                <a:cs typeface="Nunito"/>
                <a:sym typeface="Nunito"/>
              </a:rPr>
              <a:t>Trueafrica.co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Font typeface="Nunito"/>
              <a:buChar char="●"/>
            </a:pPr>
            <a:r>
              <a:rPr lang="en" sz="600">
                <a:latin typeface="Nunito"/>
                <a:ea typeface="Nunito"/>
                <a:cs typeface="Nunito"/>
                <a:sym typeface="Nunito"/>
              </a:rPr>
              <a:t>Brookings.edu 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3" name="Google Shape;8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400" y="1450175"/>
            <a:ext cx="4731945" cy="31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Environment Day Infographics by Slidesgo">
  <a:themeElements>
    <a:clrScheme name="Simple Light">
      <a:dk1>
        <a:srgbClr val="A4DAA1"/>
      </a:dk1>
      <a:lt1>
        <a:srgbClr val="70B16D"/>
      </a:lt1>
      <a:dk2>
        <a:srgbClr val="005C4F"/>
      </a:dk2>
      <a:lt2>
        <a:srgbClr val="E5FFEB"/>
      </a:lt2>
      <a:accent1>
        <a:srgbClr val="992020"/>
      </a:accent1>
      <a:accent2>
        <a:srgbClr val="ED8B85"/>
      </a:accent2>
      <a:accent3>
        <a:srgbClr val="FFAA20"/>
      </a:accent3>
      <a:accent4>
        <a:srgbClr val="FFD966"/>
      </a:accent4>
      <a:accent5>
        <a:srgbClr val="0070A4"/>
      </a:accent5>
      <a:accent6>
        <a:srgbClr val="FFFFFF"/>
      </a:accent6>
      <a:hlink>
        <a:srgbClr val="005C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